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7"/>
  </p:notesMasterIdLst>
  <p:sldIdLst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4600"/>
  </p:normalViewPr>
  <p:slideViewPr>
    <p:cSldViewPr snapToGrid="0"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789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7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4DB312E-0E2B-4B94-A398-0AF699FAE67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B51D220-6F39-4364-AD9F-37D58821B2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D7FB90-56D6-441C-90EB-9F10008E74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1F97E1-59A3-4843-B61B-CBB5D18414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EB00B1F-DC44-4CA6-97FB-881D529E13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B92590-6172-4DE2-9C2C-A845EAFF0F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983B58-8362-4330-A69A-A1A0618B99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2A800E-A016-41D7-B2B4-5DFA166366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06B64B-8759-44AD-8B3A-8F62AC33A4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5151C0-2945-4D33-85F8-74C62A8C89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6FE17D-3C9F-4D45-A6BF-8ECE4E0A40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CA6CD4-F033-42A0-A0F8-EAB0DC47B2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EF7BFF-9415-4299-BC5A-182026401A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73DA94-2656-4CE0-99C0-DA05555DDA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C5185D-0D53-464D-9CF9-47C24865D3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019EAB-499E-4E30-BCE1-D55505DE19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ACD380-A1A1-42DC-B478-47A5AC5C2D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176CF3-163D-4C78-8982-A61AB32276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3E7FD2-8F34-4DC4-BDA8-FDB158C9FE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B81348-F1CF-460A-80E6-F581D3C521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C0FDB9-0DF4-4EFF-A1AC-6C95343ED8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1D273F-A4DB-43CA-A984-55711B4A33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E6AB16-78FD-4345-A1E7-4E878FDFE5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5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987C27E-F20F-4E23-9A91-B5B41144558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DCFC7D4-0A22-432C-93C2-B8E4EA75E8C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www.meta4u.com/acc</a:t>
            </a:r>
            <a:endParaRPr lang="fa-IR" dirty="0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fa-IR" dirty="0" smtClean="0">
                <a:cs typeface="B Homa" pitchFamily="2" charset="-78"/>
              </a:rPr>
              <a:t>تالار تخصصی حسابداری</a:t>
            </a:r>
            <a:endParaRPr lang="fa-IR" dirty="0">
              <a:cs typeface="B Homa" pitchFamily="2" charset="-7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ex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itl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ext"/>
</p:tagLst>
</file>

<file path=ppt/theme/theme1.xml><?xml version="1.0" encoding="utf-8"?>
<a:theme xmlns:a="http://schemas.openxmlformats.org/drawingml/2006/main" name="ind_2480_slide">
  <a:themeElements>
    <a:clrScheme name="Office Theme 2">
      <a:dk1>
        <a:srgbClr val="000000"/>
      </a:dk1>
      <a:lt1>
        <a:srgbClr val="CCCCFF"/>
      </a:lt1>
      <a:dk2>
        <a:srgbClr val="000000"/>
      </a:dk2>
      <a:lt2>
        <a:srgbClr val="B2B2B2"/>
      </a:lt2>
      <a:accent1>
        <a:srgbClr val="764599"/>
      </a:accent1>
      <a:accent2>
        <a:srgbClr val="004799"/>
      </a:accent2>
      <a:accent3>
        <a:srgbClr val="E2E2FF"/>
      </a:accent3>
      <a:accent4>
        <a:srgbClr val="000000"/>
      </a:accent4>
      <a:accent5>
        <a:srgbClr val="BDB0CA"/>
      </a:accent5>
      <a:accent6>
        <a:srgbClr val="003F8A"/>
      </a:accent6>
      <a:hlink>
        <a:srgbClr val="000099"/>
      </a:hlink>
      <a:folHlink>
        <a:srgbClr val="731757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CCCCFF"/>
        </a:lt1>
        <a:dk2>
          <a:srgbClr val="000000"/>
        </a:dk2>
        <a:lt2>
          <a:srgbClr val="B2B2B2"/>
        </a:lt2>
        <a:accent1>
          <a:srgbClr val="0000A6"/>
        </a:accent1>
        <a:accent2>
          <a:srgbClr val="3A238C"/>
        </a:accent2>
        <a:accent3>
          <a:srgbClr val="E2E2FF"/>
        </a:accent3>
        <a:accent4>
          <a:srgbClr val="000000"/>
        </a:accent4>
        <a:accent5>
          <a:srgbClr val="AAAAD0"/>
        </a:accent5>
        <a:accent6>
          <a:srgbClr val="341F7E"/>
        </a:accent6>
        <a:hlink>
          <a:srgbClr val="00008C"/>
        </a:hlink>
        <a:folHlink>
          <a:srgbClr val="4D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CCCCFF"/>
        </a:lt1>
        <a:dk2>
          <a:srgbClr val="000000"/>
        </a:dk2>
        <a:lt2>
          <a:srgbClr val="B2B2B2"/>
        </a:lt2>
        <a:accent1>
          <a:srgbClr val="764599"/>
        </a:accent1>
        <a:accent2>
          <a:srgbClr val="004799"/>
        </a:accent2>
        <a:accent3>
          <a:srgbClr val="E2E2FF"/>
        </a:accent3>
        <a:accent4>
          <a:srgbClr val="000000"/>
        </a:accent4>
        <a:accent5>
          <a:srgbClr val="BDB0CA"/>
        </a:accent5>
        <a:accent6>
          <a:srgbClr val="003F8A"/>
        </a:accent6>
        <a:hlink>
          <a:srgbClr val="000099"/>
        </a:hlink>
        <a:folHlink>
          <a:srgbClr val="73175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CCCCFF"/>
        </a:lt1>
        <a:dk2>
          <a:srgbClr val="000000"/>
        </a:dk2>
        <a:lt2>
          <a:srgbClr val="B2B2B2"/>
        </a:lt2>
        <a:accent1>
          <a:srgbClr val="804600"/>
        </a:accent1>
        <a:accent2>
          <a:srgbClr val="3D3D99"/>
        </a:accent2>
        <a:accent3>
          <a:srgbClr val="E2E2FF"/>
        </a:accent3>
        <a:accent4>
          <a:srgbClr val="000000"/>
        </a:accent4>
        <a:accent5>
          <a:srgbClr val="C0B0AA"/>
        </a:accent5>
        <a:accent6>
          <a:srgbClr val="36368A"/>
        </a:accent6>
        <a:hlink>
          <a:srgbClr val="73222A"/>
        </a:hlink>
        <a:folHlink>
          <a:srgbClr val="4C47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CCCCFF"/>
        </a:lt1>
        <a:dk2>
          <a:srgbClr val="000000"/>
        </a:dk2>
        <a:lt2>
          <a:srgbClr val="B2B2B2"/>
        </a:lt2>
        <a:accent1>
          <a:srgbClr val="366629"/>
        </a:accent1>
        <a:accent2>
          <a:srgbClr val="735600"/>
        </a:accent2>
        <a:accent3>
          <a:srgbClr val="E2E2FF"/>
        </a:accent3>
        <a:accent4>
          <a:srgbClr val="000000"/>
        </a:accent4>
        <a:accent5>
          <a:srgbClr val="AEB8AC"/>
        </a:accent5>
        <a:accent6>
          <a:srgbClr val="684D00"/>
        </a:accent6>
        <a:hlink>
          <a:srgbClr val="000099"/>
        </a:hlink>
        <a:folHlink>
          <a:srgbClr val="80192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0000A6"/>
        </a:accent1>
        <a:accent2>
          <a:srgbClr val="3A238C"/>
        </a:accent2>
        <a:accent3>
          <a:srgbClr val="FFFFFF"/>
        </a:accent3>
        <a:accent4>
          <a:srgbClr val="000000"/>
        </a:accent4>
        <a:accent5>
          <a:srgbClr val="AAAAD0"/>
        </a:accent5>
        <a:accent6>
          <a:srgbClr val="341F7E"/>
        </a:accent6>
        <a:hlink>
          <a:srgbClr val="00008C"/>
        </a:hlink>
        <a:folHlink>
          <a:srgbClr val="4D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764599"/>
        </a:accent1>
        <a:accent2>
          <a:srgbClr val="004799"/>
        </a:accent2>
        <a:accent3>
          <a:srgbClr val="FFFFFF"/>
        </a:accent3>
        <a:accent4>
          <a:srgbClr val="000000"/>
        </a:accent4>
        <a:accent5>
          <a:srgbClr val="BDB0CA"/>
        </a:accent5>
        <a:accent6>
          <a:srgbClr val="003F8A"/>
        </a:accent6>
        <a:hlink>
          <a:srgbClr val="000099"/>
        </a:hlink>
        <a:folHlink>
          <a:srgbClr val="73175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804600"/>
        </a:accent1>
        <a:accent2>
          <a:srgbClr val="3D3D99"/>
        </a:accent2>
        <a:accent3>
          <a:srgbClr val="FFFFFF"/>
        </a:accent3>
        <a:accent4>
          <a:srgbClr val="000000"/>
        </a:accent4>
        <a:accent5>
          <a:srgbClr val="C0B0AA"/>
        </a:accent5>
        <a:accent6>
          <a:srgbClr val="36368A"/>
        </a:accent6>
        <a:hlink>
          <a:srgbClr val="73222A"/>
        </a:hlink>
        <a:folHlink>
          <a:srgbClr val="4C47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66629"/>
        </a:accent1>
        <a:accent2>
          <a:srgbClr val="735600"/>
        </a:accent2>
        <a:accent3>
          <a:srgbClr val="FFFFFF"/>
        </a:accent3>
        <a:accent4>
          <a:srgbClr val="000000"/>
        </a:accent4>
        <a:accent5>
          <a:srgbClr val="AEB8AC"/>
        </a:accent5>
        <a:accent6>
          <a:srgbClr val="684D00"/>
        </a:accent6>
        <a:hlink>
          <a:srgbClr val="000099"/>
        </a:hlink>
        <a:folHlink>
          <a:srgbClr val="80192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CCCCFF"/>
      </a:lt1>
      <a:dk2>
        <a:srgbClr val="000000"/>
      </a:dk2>
      <a:lt2>
        <a:srgbClr val="B2B2B2"/>
      </a:lt2>
      <a:accent1>
        <a:srgbClr val="764599"/>
      </a:accent1>
      <a:accent2>
        <a:srgbClr val="004799"/>
      </a:accent2>
      <a:accent3>
        <a:srgbClr val="E2E2FF"/>
      </a:accent3>
      <a:accent4>
        <a:srgbClr val="000000"/>
      </a:accent4>
      <a:accent5>
        <a:srgbClr val="BDB0CA"/>
      </a:accent5>
      <a:accent6>
        <a:srgbClr val="003F8A"/>
      </a:accent6>
      <a:hlink>
        <a:srgbClr val="000099"/>
      </a:hlink>
      <a:folHlink>
        <a:srgbClr val="731757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CCCCFF"/>
        </a:lt1>
        <a:dk2>
          <a:srgbClr val="000000"/>
        </a:dk2>
        <a:lt2>
          <a:srgbClr val="B2B2B2"/>
        </a:lt2>
        <a:accent1>
          <a:srgbClr val="0000A6"/>
        </a:accent1>
        <a:accent2>
          <a:srgbClr val="3A238C"/>
        </a:accent2>
        <a:accent3>
          <a:srgbClr val="E2E2FF"/>
        </a:accent3>
        <a:accent4>
          <a:srgbClr val="000000"/>
        </a:accent4>
        <a:accent5>
          <a:srgbClr val="AAAAD0"/>
        </a:accent5>
        <a:accent6>
          <a:srgbClr val="341F7E"/>
        </a:accent6>
        <a:hlink>
          <a:srgbClr val="00008C"/>
        </a:hlink>
        <a:folHlink>
          <a:srgbClr val="4D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CCCCFF"/>
        </a:lt1>
        <a:dk2>
          <a:srgbClr val="000000"/>
        </a:dk2>
        <a:lt2>
          <a:srgbClr val="B2B2B2"/>
        </a:lt2>
        <a:accent1>
          <a:srgbClr val="764599"/>
        </a:accent1>
        <a:accent2>
          <a:srgbClr val="004799"/>
        </a:accent2>
        <a:accent3>
          <a:srgbClr val="E2E2FF"/>
        </a:accent3>
        <a:accent4>
          <a:srgbClr val="000000"/>
        </a:accent4>
        <a:accent5>
          <a:srgbClr val="BDB0CA"/>
        </a:accent5>
        <a:accent6>
          <a:srgbClr val="003F8A"/>
        </a:accent6>
        <a:hlink>
          <a:srgbClr val="000099"/>
        </a:hlink>
        <a:folHlink>
          <a:srgbClr val="73175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CCCCFF"/>
        </a:lt1>
        <a:dk2>
          <a:srgbClr val="000000"/>
        </a:dk2>
        <a:lt2>
          <a:srgbClr val="B2B2B2"/>
        </a:lt2>
        <a:accent1>
          <a:srgbClr val="804600"/>
        </a:accent1>
        <a:accent2>
          <a:srgbClr val="3D3D99"/>
        </a:accent2>
        <a:accent3>
          <a:srgbClr val="E2E2FF"/>
        </a:accent3>
        <a:accent4>
          <a:srgbClr val="000000"/>
        </a:accent4>
        <a:accent5>
          <a:srgbClr val="C0B0AA"/>
        </a:accent5>
        <a:accent6>
          <a:srgbClr val="36368A"/>
        </a:accent6>
        <a:hlink>
          <a:srgbClr val="73222A"/>
        </a:hlink>
        <a:folHlink>
          <a:srgbClr val="4C47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CCCCFF"/>
        </a:lt1>
        <a:dk2>
          <a:srgbClr val="000000"/>
        </a:dk2>
        <a:lt2>
          <a:srgbClr val="B2B2B2"/>
        </a:lt2>
        <a:accent1>
          <a:srgbClr val="366629"/>
        </a:accent1>
        <a:accent2>
          <a:srgbClr val="735600"/>
        </a:accent2>
        <a:accent3>
          <a:srgbClr val="E2E2FF"/>
        </a:accent3>
        <a:accent4>
          <a:srgbClr val="000000"/>
        </a:accent4>
        <a:accent5>
          <a:srgbClr val="AEB8AC"/>
        </a:accent5>
        <a:accent6>
          <a:srgbClr val="684D00"/>
        </a:accent6>
        <a:hlink>
          <a:srgbClr val="000099"/>
        </a:hlink>
        <a:folHlink>
          <a:srgbClr val="80192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0000A6"/>
        </a:accent1>
        <a:accent2>
          <a:srgbClr val="3A238C"/>
        </a:accent2>
        <a:accent3>
          <a:srgbClr val="FFFFFF"/>
        </a:accent3>
        <a:accent4>
          <a:srgbClr val="000000"/>
        </a:accent4>
        <a:accent5>
          <a:srgbClr val="AAAAD0"/>
        </a:accent5>
        <a:accent6>
          <a:srgbClr val="341F7E"/>
        </a:accent6>
        <a:hlink>
          <a:srgbClr val="00008C"/>
        </a:hlink>
        <a:folHlink>
          <a:srgbClr val="4D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764599"/>
        </a:accent1>
        <a:accent2>
          <a:srgbClr val="004799"/>
        </a:accent2>
        <a:accent3>
          <a:srgbClr val="FFFFFF"/>
        </a:accent3>
        <a:accent4>
          <a:srgbClr val="000000"/>
        </a:accent4>
        <a:accent5>
          <a:srgbClr val="BDB0CA"/>
        </a:accent5>
        <a:accent6>
          <a:srgbClr val="003F8A"/>
        </a:accent6>
        <a:hlink>
          <a:srgbClr val="000099"/>
        </a:hlink>
        <a:folHlink>
          <a:srgbClr val="73175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804600"/>
        </a:accent1>
        <a:accent2>
          <a:srgbClr val="3D3D99"/>
        </a:accent2>
        <a:accent3>
          <a:srgbClr val="FFFFFF"/>
        </a:accent3>
        <a:accent4>
          <a:srgbClr val="000000"/>
        </a:accent4>
        <a:accent5>
          <a:srgbClr val="C0B0AA"/>
        </a:accent5>
        <a:accent6>
          <a:srgbClr val="36368A"/>
        </a:accent6>
        <a:hlink>
          <a:srgbClr val="73222A"/>
        </a:hlink>
        <a:folHlink>
          <a:srgbClr val="4C47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66629"/>
        </a:accent1>
        <a:accent2>
          <a:srgbClr val="735600"/>
        </a:accent2>
        <a:accent3>
          <a:srgbClr val="FFFFFF"/>
        </a:accent3>
        <a:accent4>
          <a:srgbClr val="000000"/>
        </a:accent4>
        <a:accent5>
          <a:srgbClr val="AEB8AC"/>
        </a:accent5>
        <a:accent6>
          <a:srgbClr val="684D00"/>
        </a:accent6>
        <a:hlink>
          <a:srgbClr val="000099"/>
        </a:hlink>
        <a:folHlink>
          <a:srgbClr val="80192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ind_2480_slide</Template>
  <TotalTime>0</TotalTime>
  <Words>4</Words>
  <Application>Microsoft Office PowerPoint</Application>
  <PresentationFormat>On-screen Show (4:3)</PresentationFormat>
  <Paragraphs>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ind_2480_slide</vt:lpstr>
      <vt:lpstr>1_Default Design</vt:lpstr>
      <vt:lpstr>www.meta4u.com/acc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www.meta4u.com/acc</dc:title>
  <dc:creator>amir</dc:creator>
  <cp:lastModifiedBy>amir</cp:lastModifiedBy>
  <cp:revision>1</cp:revision>
  <dcterms:created xsi:type="dcterms:W3CDTF">2012-06-14T08:11:40Z</dcterms:created>
  <dcterms:modified xsi:type="dcterms:W3CDTF">2012-06-14T08:12:36Z</dcterms:modified>
</cp:coreProperties>
</file>