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 snapToGrid="0"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297DB23-9D5A-499C-9BB5-B64633BDDC8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F422F7D-0474-40E8-AC8E-ACC691274A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8A4A8A-97E4-4798-A957-259A33E502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A3FBB9-AF94-4F20-9313-0B2B4B3C48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5C244EC-AB5D-489A-B78E-018BE55F37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B0D9D-892D-4FB6-824D-1F3CCF19F2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9814CE-129C-49E2-8DBB-AA3F1632F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B982E-41B9-4FD2-9031-D698535697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28E0DC-D6F8-4333-BF79-56051140FB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4E0BF-6A9C-498C-A9D6-6738824089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08DDC2-E35E-447A-8728-2188C556C3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1E094-F0D7-4DF0-86A5-59221BA0D1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1BC2F-0B4C-4876-B8F1-AE128E73CA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764F6-E358-4F38-8FBD-44D74B3301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D0A59E-E52F-4DBA-8C1A-500ED7B52F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417A32-0C58-4CC2-837A-C9BC0AC65A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A2637-E042-47E6-8A81-81EFF41DEC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F8BF5A-887E-40FD-B51D-017157F5BC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F59E7-A6B3-445A-A82D-40CA58F216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70AA0-9A7F-4379-A64E-6F7DB5364C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27E5B2-DE8A-4C00-8B8F-5197504076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FB8C9-A1CD-468C-B4DA-031CD1BB76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D9ACA7-4B0E-4E1A-9850-9959D08FCE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B7264C2-FA7B-4029-9E2B-65923E4E758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345789D-C42C-4022-BD61-24E4AA51B3C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Meta4u.com/acc</a:t>
            </a:r>
            <a:endParaRPr lang="fa-IR" dirty="0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>
                <a:cs typeface="B Homa" pitchFamily="2" charset="-78"/>
              </a:rPr>
              <a:t>تالار تخصصی حسابداری ایران</a:t>
            </a:r>
            <a:endParaRPr lang="fa-IR" dirty="0">
              <a:cs typeface="B Homa" pitchFamily="2" charset="-78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ind_2481_slide">
  <a:themeElements>
    <a:clrScheme name="Office Theme 2">
      <a:dk1>
        <a:srgbClr val="000000"/>
      </a:dk1>
      <a:lt1>
        <a:srgbClr val="33CCFF"/>
      </a:lt1>
      <a:dk2>
        <a:srgbClr val="000000"/>
      </a:dk2>
      <a:lt2>
        <a:srgbClr val="CCCCCC"/>
      </a:lt2>
      <a:accent1>
        <a:srgbClr val="234F8C"/>
      </a:accent1>
      <a:accent2>
        <a:srgbClr val="206B20"/>
      </a:accent2>
      <a:accent3>
        <a:srgbClr val="ADE2FF"/>
      </a:accent3>
      <a:accent4>
        <a:srgbClr val="000000"/>
      </a:accent4>
      <a:accent5>
        <a:srgbClr val="ACB2C5"/>
      </a:accent5>
      <a:accent6>
        <a:srgbClr val="1C601C"/>
      </a:accent6>
      <a:hlink>
        <a:srgbClr val="005673"/>
      </a:hlink>
      <a:folHlink>
        <a:srgbClr val="45398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33CCFF"/>
        </a:lt1>
        <a:dk2>
          <a:srgbClr val="000000"/>
        </a:dk2>
        <a:lt2>
          <a:srgbClr val="CCCCCC"/>
        </a:lt2>
        <a:accent1>
          <a:srgbClr val="00698C"/>
        </a:accent1>
        <a:accent2>
          <a:srgbClr val="175C73"/>
        </a:accent2>
        <a:accent3>
          <a:srgbClr val="ADE2FF"/>
        </a:accent3>
        <a:accent4>
          <a:srgbClr val="000000"/>
        </a:accent4>
        <a:accent5>
          <a:srgbClr val="AAB9C5"/>
        </a:accent5>
        <a:accent6>
          <a:srgbClr val="145368"/>
        </a:accent6>
        <a:hlink>
          <a:srgbClr val="004D66"/>
        </a:hlink>
        <a:folHlink>
          <a:srgbClr val="0044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33CCFF"/>
        </a:lt1>
        <a:dk2>
          <a:srgbClr val="000000"/>
        </a:dk2>
        <a:lt2>
          <a:srgbClr val="CCCCCC"/>
        </a:lt2>
        <a:accent1>
          <a:srgbClr val="234F8C"/>
        </a:accent1>
        <a:accent2>
          <a:srgbClr val="206B20"/>
        </a:accent2>
        <a:accent3>
          <a:srgbClr val="ADE2FF"/>
        </a:accent3>
        <a:accent4>
          <a:srgbClr val="000000"/>
        </a:accent4>
        <a:accent5>
          <a:srgbClr val="ACB2C5"/>
        </a:accent5>
        <a:accent6>
          <a:srgbClr val="1C601C"/>
        </a:accent6>
        <a:hlink>
          <a:srgbClr val="005673"/>
        </a:hlink>
        <a:folHlink>
          <a:srgbClr val="4539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33CCFF"/>
        </a:lt1>
        <a:dk2>
          <a:srgbClr val="000000"/>
        </a:dk2>
        <a:lt2>
          <a:srgbClr val="CCCCCC"/>
        </a:lt2>
        <a:accent1>
          <a:srgbClr val="994545"/>
        </a:accent1>
        <a:accent2>
          <a:srgbClr val="006080"/>
        </a:accent2>
        <a:accent3>
          <a:srgbClr val="ADE2FF"/>
        </a:accent3>
        <a:accent4>
          <a:srgbClr val="000000"/>
        </a:accent4>
        <a:accent5>
          <a:srgbClr val="CAB0B0"/>
        </a:accent5>
        <a:accent6>
          <a:srgbClr val="005673"/>
        </a:accent6>
        <a:hlink>
          <a:srgbClr val="781850"/>
        </a:hlink>
        <a:folHlink>
          <a:srgbClr val="6B4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33CCFF"/>
        </a:lt1>
        <a:dk2>
          <a:srgbClr val="000000"/>
        </a:dk2>
        <a:lt2>
          <a:srgbClr val="CCCCCC"/>
        </a:lt2>
        <a:accent1>
          <a:srgbClr val="666600"/>
        </a:accent1>
        <a:accent2>
          <a:srgbClr val="804219"/>
        </a:accent2>
        <a:accent3>
          <a:srgbClr val="ADE2FF"/>
        </a:accent3>
        <a:accent4>
          <a:srgbClr val="000000"/>
        </a:accent4>
        <a:accent5>
          <a:srgbClr val="B8B8AA"/>
        </a:accent5>
        <a:accent6>
          <a:srgbClr val="733B16"/>
        </a:accent6>
        <a:hlink>
          <a:srgbClr val="5C2E73"/>
        </a:hlink>
        <a:folHlink>
          <a:srgbClr val="0050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698C"/>
        </a:accent1>
        <a:accent2>
          <a:srgbClr val="175C73"/>
        </a:accent2>
        <a:accent3>
          <a:srgbClr val="FFFFFF"/>
        </a:accent3>
        <a:accent4>
          <a:srgbClr val="000000"/>
        </a:accent4>
        <a:accent5>
          <a:srgbClr val="AAB9C5"/>
        </a:accent5>
        <a:accent6>
          <a:srgbClr val="145368"/>
        </a:accent6>
        <a:hlink>
          <a:srgbClr val="004D66"/>
        </a:hlink>
        <a:folHlink>
          <a:srgbClr val="0044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234F8C"/>
        </a:accent1>
        <a:accent2>
          <a:srgbClr val="206B20"/>
        </a:accent2>
        <a:accent3>
          <a:srgbClr val="FFFFFF"/>
        </a:accent3>
        <a:accent4>
          <a:srgbClr val="000000"/>
        </a:accent4>
        <a:accent5>
          <a:srgbClr val="ACB2C5"/>
        </a:accent5>
        <a:accent6>
          <a:srgbClr val="1C601C"/>
        </a:accent6>
        <a:hlink>
          <a:srgbClr val="005673"/>
        </a:hlink>
        <a:folHlink>
          <a:srgbClr val="4539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94545"/>
        </a:accent1>
        <a:accent2>
          <a:srgbClr val="006080"/>
        </a:accent2>
        <a:accent3>
          <a:srgbClr val="FFFFFF"/>
        </a:accent3>
        <a:accent4>
          <a:srgbClr val="000000"/>
        </a:accent4>
        <a:accent5>
          <a:srgbClr val="CAB0B0"/>
        </a:accent5>
        <a:accent6>
          <a:srgbClr val="005673"/>
        </a:accent6>
        <a:hlink>
          <a:srgbClr val="781850"/>
        </a:hlink>
        <a:folHlink>
          <a:srgbClr val="6B4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666600"/>
        </a:accent1>
        <a:accent2>
          <a:srgbClr val="804219"/>
        </a:accent2>
        <a:accent3>
          <a:srgbClr val="FFFFFF"/>
        </a:accent3>
        <a:accent4>
          <a:srgbClr val="000000"/>
        </a:accent4>
        <a:accent5>
          <a:srgbClr val="B8B8AA"/>
        </a:accent5>
        <a:accent6>
          <a:srgbClr val="733B16"/>
        </a:accent6>
        <a:hlink>
          <a:srgbClr val="5C2E73"/>
        </a:hlink>
        <a:folHlink>
          <a:srgbClr val="0050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33CCFF"/>
      </a:lt1>
      <a:dk2>
        <a:srgbClr val="000000"/>
      </a:dk2>
      <a:lt2>
        <a:srgbClr val="CCCCCC"/>
      </a:lt2>
      <a:accent1>
        <a:srgbClr val="234F8C"/>
      </a:accent1>
      <a:accent2>
        <a:srgbClr val="206B20"/>
      </a:accent2>
      <a:accent3>
        <a:srgbClr val="ADE2FF"/>
      </a:accent3>
      <a:accent4>
        <a:srgbClr val="000000"/>
      </a:accent4>
      <a:accent5>
        <a:srgbClr val="ACB2C5"/>
      </a:accent5>
      <a:accent6>
        <a:srgbClr val="1C601C"/>
      </a:accent6>
      <a:hlink>
        <a:srgbClr val="005673"/>
      </a:hlink>
      <a:folHlink>
        <a:srgbClr val="45398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33CCFF"/>
        </a:lt1>
        <a:dk2>
          <a:srgbClr val="000000"/>
        </a:dk2>
        <a:lt2>
          <a:srgbClr val="CCCCCC"/>
        </a:lt2>
        <a:accent1>
          <a:srgbClr val="00698C"/>
        </a:accent1>
        <a:accent2>
          <a:srgbClr val="175C73"/>
        </a:accent2>
        <a:accent3>
          <a:srgbClr val="ADE2FF"/>
        </a:accent3>
        <a:accent4>
          <a:srgbClr val="000000"/>
        </a:accent4>
        <a:accent5>
          <a:srgbClr val="AAB9C5"/>
        </a:accent5>
        <a:accent6>
          <a:srgbClr val="145368"/>
        </a:accent6>
        <a:hlink>
          <a:srgbClr val="004D66"/>
        </a:hlink>
        <a:folHlink>
          <a:srgbClr val="0044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33CCFF"/>
        </a:lt1>
        <a:dk2>
          <a:srgbClr val="000000"/>
        </a:dk2>
        <a:lt2>
          <a:srgbClr val="CCCCCC"/>
        </a:lt2>
        <a:accent1>
          <a:srgbClr val="234F8C"/>
        </a:accent1>
        <a:accent2>
          <a:srgbClr val="206B20"/>
        </a:accent2>
        <a:accent3>
          <a:srgbClr val="ADE2FF"/>
        </a:accent3>
        <a:accent4>
          <a:srgbClr val="000000"/>
        </a:accent4>
        <a:accent5>
          <a:srgbClr val="ACB2C5"/>
        </a:accent5>
        <a:accent6>
          <a:srgbClr val="1C601C"/>
        </a:accent6>
        <a:hlink>
          <a:srgbClr val="005673"/>
        </a:hlink>
        <a:folHlink>
          <a:srgbClr val="4539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33CCFF"/>
        </a:lt1>
        <a:dk2>
          <a:srgbClr val="000000"/>
        </a:dk2>
        <a:lt2>
          <a:srgbClr val="CCCCCC"/>
        </a:lt2>
        <a:accent1>
          <a:srgbClr val="994545"/>
        </a:accent1>
        <a:accent2>
          <a:srgbClr val="006080"/>
        </a:accent2>
        <a:accent3>
          <a:srgbClr val="ADE2FF"/>
        </a:accent3>
        <a:accent4>
          <a:srgbClr val="000000"/>
        </a:accent4>
        <a:accent5>
          <a:srgbClr val="CAB0B0"/>
        </a:accent5>
        <a:accent6>
          <a:srgbClr val="005673"/>
        </a:accent6>
        <a:hlink>
          <a:srgbClr val="781850"/>
        </a:hlink>
        <a:folHlink>
          <a:srgbClr val="6B4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33CCFF"/>
        </a:lt1>
        <a:dk2>
          <a:srgbClr val="000000"/>
        </a:dk2>
        <a:lt2>
          <a:srgbClr val="CCCCCC"/>
        </a:lt2>
        <a:accent1>
          <a:srgbClr val="666600"/>
        </a:accent1>
        <a:accent2>
          <a:srgbClr val="804219"/>
        </a:accent2>
        <a:accent3>
          <a:srgbClr val="ADE2FF"/>
        </a:accent3>
        <a:accent4>
          <a:srgbClr val="000000"/>
        </a:accent4>
        <a:accent5>
          <a:srgbClr val="B8B8AA"/>
        </a:accent5>
        <a:accent6>
          <a:srgbClr val="733B16"/>
        </a:accent6>
        <a:hlink>
          <a:srgbClr val="5C2E73"/>
        </a:hlink>
        <a:folHlink>
          <a:srgbClr val="0050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698C"/>
        </a:accent1>
        <a:accent2>
          <a:srgbClr val="175C73"/>
        </a:accent2>
        <a:accent3>
          <a:srgbClr val="FFFFFF"/>
        </a:accent3>
        <a:accent4>
          <a:srgbClr val="000000"/>
        </a:accent4>
        <a:accent5>
          <a:srgbClr val="AAB9C5"/>
        </a:accent5>
        <a:accent6>
          <a:srgbClr val="145368"/>
        </a:accent6>
        <a:hlink>
          <a:srgbClr val="004D66"/>
        </a:hlink>
        <a:folHlink>
          <a:srgbClr val="0044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234F8C"/>
        </a:accent1>
        <a:accent2>
          <a:srgbClr val="206B20"/>
        </a:accent2>
        <a:accent3>
          <a:srgbClr val="FFFFFF"/>
        </a:accent3>
        <a:accent4>
          <a:srgbClr val="000000"/>
        </a:accent4>
        <a:accent5>
          <a:srgbClr val="ACB2C5"/>
        </a:accent5>
        <a:accent6>
          <a:srgbClr val="1C601C"/>
        </a:accent6>
        <a:hlink>
          <a:srgbClr val="005673"/>
        </a:hlink>
        <a:folHlink>
          <a:srgbClr val="4539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994545"/>
        </a:accent1>
        <a:accent2>
          <a:srgbClr val="006080"/>
        </a:accent2>
        <a:accent3>
          <a:srgbClr val="FFFFFF"/>
        </a:accent3>
        <a:accent4>
          <a:srgbClr val="000000"/>
        </a:accent4>
        <a:accent5>
          <a:srgbClr val="CAB0B0"/>
        </a:accent5>
        <a:accent6>
          <a:srgbClr val="005673"/>
        </a:accent6>
        <a:hlink>
          <a:srgbClr val="781850"/>
        </a:hlink>
        <a:folHlink>
          <a:srgbClr val="6B4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666600"/>
        </a:accent1>
        <a:accent2>
          <a:srgbClr val="804219"/>
        </a:accent2>
        <a:accent3>
          <a:srgbClr val="FFFFFF"/>
        </a:accent3>
        <a:accent4>
          <a:srgbClr val="000000"/>
        </a:accent4>
        <a:accent5>
          <a:srgbClr val="B8B8AA"/>
        </a:accent5>
        <a:accent6>
          <a:srgbClr val="733B16"/>
        </a:accent6>
        <a:hlink>
          <a:srgbClr val="5C2E73"/>
        </a:hlink>
        <a:folHlink>
          <a:srgbClr val="0050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ind_2481_slide</Template>
  <TotalTime>0</TotalTime>
  <Words>5</Words>
  <Application>Microsoft Office PowerPoint</Application>
  <PresentationFormat>On-screen Show 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ind_2481_slide</vt:lpstr>
      <vt:lpstr>1_Default Design</vt:lpstr>
      <vt:lpstr>Meta4u.com/acc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Meta4u.com/acc</dc:title>
  <dc:creator>amir</dc:creator>
  <cp:lastModifiedBy>amir</cp:lastModifiedBy>
  <cp:revision>1</cp:revision>
  <dcterms:created xsi:type="dcterms:W3CDTF">2012-06-14T08:18:42Z</dcterms:created>
  <dcterms:modified xsi:type="dcterms:W3CDTF">2012-06-14T08:19:24Z</dcterms:modified>
</cp:coreProperties>
</file>