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ags/tag6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ags/tag5.xml" ContentType="application/vnd.openxmlformats-officedocument.presentationml.tags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tags/tag7.xml" ContentType="application/vnd.openxmlformats-officedocument.presentationml.tag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0" r:id="rId2"/>
  </p:sldMasterIdLst>
  <p:notesMasterIdLst>
    <p:notesMasterId r:id="rId7"/>
  </p:notesMasterIdLst>
  <p:sldIdLst>
    <p:sldId id="256" r:id="rId3"/>
    <p:sldId id="257" r:id="rId4"/>
    <p:sldId id="258" r:id="rId5"/>
    <p:sldId id="259" r:id="rId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00" autoAdjust="0"/>
    <p:restoredTop sz="94600"/>
  </p:normalViewPr>
  <p:slideViewPr>
    <p:cSldViewPr>
      <p:cViewPr varScale="1">
        <p:scale>
          <a:sx n="66" d="100"/>
          <a:sy n="66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39940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99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99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99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1C3ADAE3-6B38-420F-8783-E74CA153B0A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4.xml"/><Relationship Id="rId1" Type="http://schemas.openxmlformats.org/officeDocument/2006/relationships/tags" Target="../tags/tag3.xml"/><Relationship Id="rId4" Type="http://schemas.openxmlformats.org/officeDocument/2006/relationships/image" Target="../media/image2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2.xml"/><Relationship Id="rId2" Type="http://schemas.openxmlformats.org/officeDocument/2006/relationships/tags" Target="../tags/tag8.xml"/><Relationship Id="rId1" Type="http://schemas.openxmlformats.org/officeDocument/2006/relationships/tags" Target="../tags/tag7.xml"/><Relationship Id="rId4" Type="http://schemas.openxmlformats.org/officeDocument/2006/relationships/image" Target="../media/image2.jpeg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4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ctrTitle"/>
            <p:custDataLst>
              <p:tags r:id="rId1"/>
            </p:custDataLst>
          </p:nvPr>
        </p:nvSpPr>
        <p:spPr>
          <a:xfrm>
            <a:off x="2701925" y="2130425"/>
            <a:ext cx="4800600" cy="1470025"/>
          </a:xfrm>
        </p:spPr>
        <p:txBody>
          <a:bodyPr/>
          <a:lstStyle>
            <a:lvl1pPr>
              <a:buClr>
                <a:srgbClr val="FFFFFF"/>
              </a:buCl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2701925" y="3886200"/>
            <a:ext cx="4114800" cy="1752600"/>
          </a:xfrm>
        </p:spPr>
        <p:txBody>
          <a:bodyPr/>
          <a:lstStyle>
            <a:lvl1pPr marL="0" indent="0">
              <a:buClr>
                <a:srgbClr val="FFFFFF"/>
              </a:buClr>
              <a:buFontTx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030305A2-958F-4CB4-8C5B-CDF436514C5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0B89C2-138A-48F3-8366-B54E1CFC267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39025" y="274638"/>
            <a:ext cx="158115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693988" y="274638"/>
            <a:ext cx="4592637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9C2D95-3540-410F-A66B-B31B02517F7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blipFill dpi="0" rotWithShape="0">
          <a:blip r:embed="rId4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ChangeArrowheads="1"/>
          </p:cNvSpPr>
          <p:nvPr/>
        </p:nvSpPr>
        <p:spPr bwMode="auto">
          <a:xfrm>
            <a:off x="136525" y="136525"/>
            <a:ext cx="8866188" cy="6581775"/>
          </a:xfrm>
          <a:prstGeom prst="rect">
            <a:avLst/>
          </a:prstGeom>
          <a:solidFill>
            <a:schemeClr val="bg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fa-IR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ctrTitle"/>
            <p:custDataLst>
              <p:tags r:id="rId1"/>
            </p:custDataLst>
          </p:nvPr>
        </p:nvSpPr>
        <p:spPr>
          <a:xfrm>
            <a:off x="455613" y="2130425"/>
            <a:ext cx="7313612" cy="14700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24" name="Rectangle 4"/>
          <p:cNvSpPr>
            <a:spLocks noGrp="1" noChangeArrowheads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455613" y="3886200"/>
            <a:ext cx="7313612" cy="1752600"/>
          </a:xfrm>
        </p:spPr>
        <p:txBody>
          <a:bodyPr/>
          <a:lstStyle>
            <a:lvl1pPr marL="0" indent="0">
              <a:buClr>
                <a:srgbClr val="FFFFFF"/>
              </a:buClr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25" name="Rectangle 5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26" name="Rectangle 6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27" name="Rectangle 7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019774FC-BDE9-4CE6-86B8-C64E496CB0A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737829-356C-4372-9C7C-0A4DDA14EA6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A455A2A-5028-4E28-BE75-4DC70E8812D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5613" y="1600200"/>
            <a:ext cx="4037012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5025" y="1600200"/>
            <a:ext cx="4037013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7E0AB4E-8351-4D09-ADBF-5CB7E69D0E3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3F16F8-DB7D-4A2C-A826-DAC695B1FD5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2EA6A78-4280-4A12-B2EE-2BCE0C19A08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28153B-629C-4827-A648-CFACA70D92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EB4EFC-28F0-44B1-8153-CDCDA284D02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5CA082-4FF9-4FA8-BC87-CF506911037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252911-E233-447B-9B60-BC26DD9EFA3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CC5F602-08D7-4767-B17B-D9938821EDB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6225" y="274638"/>
            <a:ext cx="2055813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5613" y="274638"/>
            <a:ext cx="6018212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9765E1-7D64-46C7-98F1-0BA49107619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59F0A5-1845-4991-8997-CAE4930A367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693988" y="1600200"/>
            <a:ext cx="30861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32488" y="1600200"/>
            <a:ext cx="3087687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7CEFCF-C77F-4965-900B-490733CE17E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306E15-B8FA-4A83-B72D-2957641A206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730A606-E973-4BC3-A23B-46D27C9B11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3A1CBC-B4E2-4517-A61C-22450798506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7D9B7E-07CD-4EB1-9612-5706CA344D8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BDC613-A066-4883-A3D5-8883EDE6724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jpe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2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ags" Target="../tags/tag5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5" Type="http://schemas.openxmlformats.org/officeDocument/2006/relationships/image" Target="../media/image1.jpeg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tags" Target="../tags/tag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5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  <p:custDataLst>
              <p:tags r:id="rId13"/>
            </p:custDataLst>
          </p:nvPr>
        </p:nvSpPr>
        <p:spPr bwMode="auto">
          <a:xfrm>
            <a:off x="2703513" y="274638"/>
            <a:ext cx="6316662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  <p:custDataLst>
              <p:tags r:id="rId14"/>
            </p:custDataLst>
          </p:nvPr>
        </p:nvSpPr>
        <p:spPr bwMode="auto">
          <a:xfrm>
            <a:off x="2693988" y="1600200"/>
            <a:ext cx="6326187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smtClean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033B0C6C-3898-4E85-BABA-A213D4BC242A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+mj-lt"/>
          <a:ea typeface="+mj-ea"/>
          <a:cs typeface="+mj-cs"/>
        </a:defRPr>
      </a:lvl1pPr>
      <a:lvl2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2pPr>
      <a:lvl3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3pPr>
      <a:lvl4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4pPr>
      <a:lvl5pPr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5pPr>
      <a:lvl6pPr marL="457200"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6pPr>
      <a:lvl7pPr marL="914400"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7pPr>
      <a:lvl8pPr marL="1371600"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8pPr>
      <a:lvl9pPr marL="1828800" algn="l" rtl="1" eaLnBrk="1" fontAlgn="base" hangingPunct="1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9pPr>
    </p:titleStyle>
    <p:bodyStyle>
      <a:lvl1pPr marL="342900" indent="-3429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2pPr>
      <a:lvl3pPr marL="11430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4pPr>
      <a:lvl5pPr marL="20574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5pPr>
      <a:lvl6pPr marL="25146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6pPr>
      <a:lvl7pPr marL="29718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7pPr>
      <a:lvl8pPr marL="34290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8pPr>
      <a:lvl9pPr marL="3886200" indent="-228600" algn="r" rtl="1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5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136525" y="136525"/>
            <a:ext cx="8866188" cy="6581775"/>
          </a:xfrm>
          <a:prstGeom prst="rect">
            <a:avLst/>
          </a:prstGeom>
          <a:solidFill>
            <a:schemeClr val="bg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fa-IR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title"/>
            <p:custDataLst>
              <p:tags r:id="rId13"/>
            </p:custDataLst>
          </p:nvPr>
        </p:nvSpPr>
        <p:spPr bwMode="auto">
          <a:xfrm>
            <a:off x="455613" y="274638"/>
            <a:ext cx="8226425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body" idx="1"/>
            <p:custDataLst>
              <p:tags r:id="rId14"/>
            </p:custDataLst>
          </p:nvPr>
        </p:nvSpPr>
        <p:spPr bwMode="auto">
          <a:xfrm>
            <a:off x="455613" y="1600200"/>
            <a:ext cx="8226425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29702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29703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D8FFA9F-21F4-4F19-A475-1B87E3B8E223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2pPr>
      <a:lvl3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3pPr>
      <a:lvl4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4pPr>
      <a:lvl5pPr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buClr>
          <a:schemeClr val="tx1"/>
        </a:buClr>
        <a:defRPr sz="3200">
          <a:solidFill>
            <a:schemeClr val="tx1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www.meta4u.com/acc</a:t>
            </a:r>
            <a:endParaRPr lang="fa-IR" dirty="0"/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fa-IR" dirty="0" smtClean="0">
                <a:cs typeface="B Homa" pitchFamily="2" charset="-78"/>
              </a:rPr>
              <a:t>تالار تخصصی حسابداری ایران</a:t>
            </a:r>
            <a:endParaRPr lang="fa-IR" dirty="0">
              <a:cs typeface="B Homa" pitchFamily="2" charset="-78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fa-IR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8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7349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fa-IR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fa-IR"/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SM_Titl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SM_Text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TM_Titl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TM_Text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SM2_Titl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SM2_Text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TM2_Title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RNRSTYLE" val="Indezine_TM2_Text"/>
</p:tagLst>
</file>

<file path=ppt/theme/theme1.xml><?xml version="1.0" encoding="utf-8"?>
<a:theme xmlns:a="http://schemas.openxmlformats.org/drawingml/2006/main" name="ind_2482_slide">
  <a:themeElements>
    <a:clrScheme name="Office Theme 2">
      <a:dk1>
        <a:srgbClr val="333333"/>
      </a:dk1>
      <a:lt1>
        <a:srgbClr val="FFFFFF"/>
      </a:lt1>
      <a:dk2>
        <a:srgbClr val="663300"/>
      </a:dk2>
      <a:lt2>
        <a:srgbClr val="FFFFFF"/>
      </a:lt2>
      <a:accent1>
        <a:srgbClr val="FFBC1F"/>
      </a:accent1>
      <a:accent2>
        <a:srgbClr val="FF9090"/>
      </a:accent2>
      <a:accent3>
        <a:srgbClr val="B8ADAA"/>
      </a:accent3>
      <a:accent4>
        <a:srgbClr val="DADADA"/>
      </a:accent4>
      <a:accent5>
        <a:srgbClr val="FFDAAB"/>
      </a:accent5>
      <a:accent6>
        <a:srgbClr val="E78282"/>
      </a:accent6>
      <a:hlink>
        <a:srgbClr val="FFAE5C"/>
      </a:hlink>
      <a:folHlink>
        <a:srgbClr val="FFB8F9"/>
      </a:folHlink>
    </a:clrScheme>
    <a:fontScheme name="Office Them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Office Theme 1">
        <a:dk1>
          <a:srgbClr val="333333"/>
        </a:dk1>
        <a:lt1>
          <a:srgbClr val="FFFFFF"/>
        </a:lt1>
        <a:dk2>
          <a:srgbClr val="663300"/>
        </a:dk2>
        <a:lt2>
          <a:srgbClr val="FFFFFF"/>
        </a:lt2>
        <a:accent1>
          <a:srgbClr val="FF9E3E"/>
        </a:accent1>
        <a:accent2>
          <a:srgbClr val="E4B381"/>
        </a:accent2>
        <a:accent3>
          <a:srgbClr val="B8ADAA"/>
        </a:accent3>
        <a:accent4>
          <a:srgbClr val="DADADA"/>
        </a:accent4>
        <a:accent5>
          <a:srgbClr val="FFCCAF"/>
        </a:accent5>
        <a:accent6>
          <a:srgbClr val="CFA274"/>
        </a:accent6>
        <a:hlink>
          <a:srgbClr val="FFBD7B"/>
        </a:hlink>
        <a:folHlink>
          <a:srgbClr val="FFDCB8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2">
        <a:dk1>
          <a:srgbClr val="333333"/>
        </a:dk1>
        <a:lt1>
          <a:srgbClr val="FFFFFF"/>
        </a:lt1>
        <a:dk2>
          <a:srgbClr val="663300"/>
        </a:dk2>
        <a:lt2>
          <a:srgbClr val="FFFFFF"/>
        </a:lt2>
        <a:accent1>
          <a:srgbClr val="FFBC1F"/>
        </a:accent1>
        <a:accent2>
          <a:srgbClr val="FF9090"/>
        </a:accent2>
        <a:accent3>
          <a:srgbClr val="B8ADAA"/>
        </a:accent3>
        <a:accent4>
          <a:srgbClr val="DADADA"/>
        </a:accent4>
        <a:accent5>
          <a:srgbClr val="FFDAAB"/>
        </a:accent5>
        <a:accent6>
          <a:srgbClr val="E78282"/>
        </a:accent6>
        <a:hlink>
          <a:srgbClr val="FFAE5C"/>
        </a:hlink>
        <a:folHlink>
          <a:srgbClr val="FFB8F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333333"/>
        </a:dk1>
        <a:lt1>
          <a:srgbClr val="FFFFFF"/>
        </a:lt1>
        <a:dk2>
          <a:srgbClr val="663300"/>
        </a:dk2>
        <a:lt2>
          <a:srgbClr val="FFFFFF"/>
        </a:lt2>
        <a:accent1>
          <a:srgbClr val="CDDB4F"/>
        </a:accent1>
        <a:accent2>
          <a:srgbClr val="B4BCFF"/>
        </a:accent2>
        <a:accent3>
          <a:srgbClr val="B8ADAA"/>
        </a:accent3>
        <a:accent4>
          <a:srgbClr val="DADADA"/>
        </a:accent4>
        <a:accent5>
          <a:srgbClr val="E3EAB2"/>
        </a:accent5>
        <a:accent6>
          <a:srgbClr val="A3AAE7"/>
        </a:accent6>
        <a:hlink>
          <a:srgbClr val="39EBA1"/>
        </a:hlink>
        <a:folHlink>
          <a:srgbClr val="FFAC58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4">
        <a:dk1>
          <a:srgbClr val="333333"/>
        </a:dk1>
        <a:lt1>
          <a:srgbClr val="FFFFFF"/>
        </a:lt1>
        <a:dk2>
          <a:srgbClr val="663300"/>
        </a:dk2>
        <a:lt2>
          <a:srgbClr val="FFFFFF"/>
        </a:lt2>
        <a:accent1>
          <a:srgbClr val="72C5FF"/>
        </a:accent1>
        <a:accent2>
          <a:srgbClr val="FFAC58"/>
        </a:accent2>
        <a:accent3>
          <a:srgbClr val="B8ADAA"/>
        </a:accent3>
        <a:accent4>
          <a:srgbClr val="DADADA"/>
        </a:accent4>
        <a:accent5>
          <a:srgbClr val="BCDFFF"/>
        </a:accent5>
        <a:accent6>
          <a:srgbClr val="E79B4F"/>
        </a:accent6>
        <a:hlink>
          <a:srgbClr val="CDDB4F"/>
        </a:hlink>
        <a:folHlink>
          <a:srgbClr val="FBBCF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FF9E3E"/>
        </a:accent1>
        <a:accent2>
          <a:srgbClr val="E4B381"/>
        </a:accent2>
        <a:accent3>
          <a:srgbClr val="FFFFFF"/>
        </a:accent3>
        <a:accent4>
          <a:srgbClr val="000000"/>
        </a:accent4>
        <a:accent5>
          <a:srgbClr val="FFCCAF"/>
        </a:accent5>
        <a:accent6>
          <a:srgbClr val="CFA274"/>
        </a:accent6>
        <a:hlink>
          <a:srgbClr val="FFBD7B"/>
        </a:hlink>
        <a:folHlink>
          <a:srgbClr val="FFDCB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FFBC1F"/>
        </a:accent1>
        <a:accent2>
          <a:srgbClr val="FF9090"/>
        </a:accent2>
        <a:accent3>
          <a:srgbClr val="FFFFFF"/>
        </a:accent3>
        <a:accent4>
          <a:srgbClr val="000000"/>
        </a:accent4>
        <a:accent5>
          <a:srgbClr val="FFDAAB"/>
        </a:accent5>
        <a:accent6>
          <a:srgbClr val="E78282"/>
        </a:accent6>
        <a:hlink>
          <a:srgbClr val="FFAE5C"/>
        </a:hlink>
        <a:folHlink>
          <a:srgbClr val="FFB8F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CDDB4F"/>
        </a:accent1>
        <a:accent2>
          <a:srgbClr val="B4BCFF"/>
        </a:accent2>
        <a:accent3>
          <a:srgbClr val="FFFFFF"/>
        </a:accent3>
        <a:accent4>
          <a:srgbClr val="000000"/>
        </a:accent4>
        <a:accent5>
          <a:srgbClr val="E3EAB2"/>
        </a:accent5>
        <a:accent6>
          <a:srgbClr val="A3AAE7"/>
        </a:accent6>
        <a:hlink>
          <a:srgbClr val="39EBA1"/>
        </a:hlink>
        <a:folHlink>
          <a:srgbClr val="FFAC5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8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72C5FF"/>
        </a:accent1>
        <a:accent2>
          <a:srgbClr val="FFAC58"/>
        </a:accent2>
        <a:accent3>
          <a:srgbClr val="FFFFFF"/>
        </a:accent3>
        <a:accent4>
          <a:srgbClr val="000000"/>
        </a:accent4>
        <a:accent5>
          <a:srgbClr val="BCDFFF"/>
        </a:accent5>
        <a:accent6>
          <a:srgbClr val="E79B4F"/>
        </a:accent6>
        <a:hlink>
          <a:srgbClr val="CDDB4F"/>
        </a:hlink>
        <a:folHlink>
          <a:srgbClr val="FBBCF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Default Design">
  <a:themeElements>
    <a:clrScheme name="1_Default Design 2">
      <a:dk1>
        <a:srgbClr val="333333"/>
      </a:dk1>
      <a:lt1>
        <a:srgbClr val="FFFFFF"/>
      </a:lt1>
      <a:dk2>
        <a:srgbClr val="663300"/>
      </a:dk2>
      <a:lt2>
        <a:srgbClr val="FFFFFF"/>
      </a:lt2>
      <a:accent1>
        <a:srgbClr val="FFBC1F"/>
      </a:accent1>
      <a:accent2>
        <a:srgbClr val="FF9090"/>
      </a:accent2>
      <a:accent3>
        <a:srgbClr val="B8ADAA"/>
      </a:accent3>
      <a:accent4>
        <a:srgbClr val="DADADA"/>
      </a:accent4>
      <a:accent5>
        <a:srgbClr val="FFDAAB"/>
      </a:accent5>
      <a:accent6>
        <a:srgbClr val="E78282"/>
      </a:accent6>
      <a:hlink>
        <a:srgbClr val="FFAE5C"/>
      </a:hlink>
      <a:folHlink>
        <a:srgbClr val="FFB8F9"/>
      </a:folHlink>
    </a:clrScheme>
    <a:fontScheme name="1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1_Default Design 1">
        <a:dk1>
          <a:srgbClr val="333333"/>
        </a:dk1>
        <a:lt1>
          <a:srgbClr val="FFFFFF"/>
        </a:lt1>
        <a:dk2>
          <a:srgbClr val="663300"/>
        </a:dk2>
        <a:lt2>
          <a:srgbClr val="FFFFFF"/>
        </a:lt2>
        <a:accent1>
          <a:srgbClr val="FF9E3E"/>
        </a:accent1>
        <a:accent2>
          <a:srgbClr val="E4B381"/>
        </a:accent2>
        <a:accent3>
          <a:srgbClr val="B8ADAA"/>
        </a:accent3>
        <a:accent4>
          <a:srgbClr val="DADADA"/>
        </a:accent4>
        <a:accent5>
          <a:srgbClr val="FFCCAF"/>
        </a:accent5>
        <a:accent6>
          <a:srgbClr val="CFA274"/>
        </a:accent6>
        <a:hlink>
          <a:srgbClr val="FFBD7B"/>
        </a:hlink>
        <a:folHlink>
          <a:srgbClr val="FFDCB8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333333"/>
        </a:dk1>
        <a:lt1>
          <a:srgbClr val="FFFFFF"/>
        </a:lt1>
        <a:dk2>
          <a:srgbClr val="663300"/>
        </a:dk2>
        <a:lt2>
          <a:srgbClr val="FFFFFF"/>
        </a:lt2>
        <a:accent1>
          <a:srgbClr val="FFBC1F"/>
        </a:accent1>
        <a:accent2>
          <a:srgbClr val="FF9090"/>
        </a:accent2>
        <a:accent3>
          <a:srgbClr val="B8ADAA"/>
        </a:accent3>
        <a:accent4>
          <a:srgbClr val="DADADA"/>
        </a:accent4>
        <a:accent5>
          <a:srgbClr val="FFDAAB"/>
        </a:accent5>
        <a:accent6>
          <a:srgbClr val="E78282"/>
        </a:accent6>
        <a:hlink>
          <a:srgbClr val="FFAE5C"/>
        </a:hlink>
        <a:folHlink>
          <a:srgbClr val="FFB8F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333333"/>
        </a:dk1>
        <a:lt1>
          <a:srgbClr val="FFFFFF"/>
        </a:lt1>
        <a:dk2>
          <a:srgbClr val="663300"/>
        </a:dk2>
        <a:lt2>
          <a:srgbClr val="FFFFFF"/>
        </a:lt2>
        <a:accent1>
          <a:srgbClr val="CDDB4F"/>
        </a:accent1>
        <a:accent2>
          <a:srgbClr val="B4BCFF"/>
        </a:accent2>
        <a:accent3>
          <a:srgbClr val="B8ADAA"/>
        </a:accent3>
        <a:accent4>
          <a:srgbClr val="DADADA"/>
        </a:accent4>
        <a:accent5>
          <a:srgbClr val="E3EAB2"/>
        </a:accent5>
        <a:accent6>
          <a:srgbClr val="A3AAE7"/>
        </a:accent6>
        <a:hlink>
          <a:srgbClr val="39EBA1"/>
        </a:hlink>
        <a:folHlink>
          <a:srgbClr val="FFAC58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333333"/>
        </a:dk1>
        <a:lt1>
          <a:srgbClr val="FFFFFF"/>
        </a:lt1>
        <a:dk2>
          <a:srgbClr val="663300"/>
        </a:dk2>
        <a:lt2>
          <a:srgbClr val="FFFFFF"/>
        </a:lt2>
        <a:accent1>
          <a:srgbClr val="72C5FF"/>
        </a:accent1>
        <a:accent2>
          <a:srgbClr val="FFAC58"/>
        </a:accent2>
        <a:accent3>
          <a:srgbClr val="B8ADAA"/>
        </a:accent3>
        <a:accent4>
          <a:srgbClr val="DADADA"/>
        </a:accent4>
        <a:accent5>
          <a:srgbClr val="BCDFFF"/>
        </a:accent5>
        <a:accent6>
          <a:srgbClr val="E79B4F"/>
        </a:accent6>
        <a:hlink>
          <a:srgbClr val="CDDB4F"/>
        </a:hlink>
        <a:folHlink>
          <a:srgbClr val="FBBCF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FF9E3E"/>
        </a:accent1>
        <a:accent2>
          <a:srgbClr val="E4B381"/>
        </a:accent2>
        <a:accent3>
          <a:srgbClr val="FFFFFF"/>
        </a:accent3>
        <a:accent4>
          <a:srgbClr val="000000"/>
        </a:accent4>
        <a:accent5>
          <a:srgbClr val="FFCCAF"/>
        </a:accent5>
        <a:accent6>
          <a:srgbClr val="CFA274"/>
        </a:accent6>
        <a:hlink>
          <a:srgbClr val="FFBD7B"/>
        </a:hlink>
        <a:folHlink>
          <a:srgbClr val="FFDCB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FFBC1F"/>
        </a:accent1>
        <a:accent2>
          <a:srgbClr val="FF9090"/>
        </a:accent2>
        <a:accent3>
          <a:srgbClr val="FFFFFF"/>
        </a:accent3>
        <a:accent4>
          <a:srgbClr val="000000"/>
        </a:accent4>
        <a:accent5>
          <a:srgbClr val="FFDAAB"/>
        </a:accent5>
        <a:accent6>
          <a:srgbClr val="E78282"/>
        </a:accent6>
        <a:hlink>
          <a:srgbClr val="FFAE5C"/>
        </a:hlink>
        <a:folHlink>
          <a:srgbClr val="FFB8F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CDDB4F"/>
        </a:accent1>
        <a:accent2>
          <a:srgbClr val="B4BCFF"/>
        </a:accent2>
        <a:accent3>
          <a:srgbClr val="FFFFFF"/>
        </a:accent3>
        <a:accent4>
          <a:srgbClr val="000000"/>
        </a:accent4>
        <a:accent5>
          <a:srgbClr val="E3EAB2"/>
        </a:accent5>
        <a:accent6>
          <a:srgbClr val="A3AAE7"/>
        </a:accent6>
        <a:hlink>
          <a:srgbClr val="39EBA1"/>
        </a:hlink>
        <a:folHlink>
          <a:srgbClr val="FFAC5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0000"/>
        </a:dk1>
        <a:lt1>
          <a:srgbClr val="FFFFFF"/>
        </a:lt1>
        <a:dk2>
          <a:srgbClr val="000000"/>
        </a:dk2>
        <a:lt2>
          <a:srgbClr val="CCCCCC"/>
        </a:lt2>
        <a:accent1>
          <a:srgbClr val="72C5FF"/>
        </a:accent1>
        <a:accent2>
          <a:srgbClr val="FFAC58"/>
        </a:accent2>
        <a:accent3>
          <a:srgbClr val="FFFFFF"/>
        </a:accent3>
        <a:accent4>
          <a:srgbClr val="000000"/>
        </a:accent4>
        <a:accent5>
          <a:srgbClr val="BCDFFF"/>
        </a:accent5>
        <a:accent6>
          <a:srgbClr val="E79B4F"/>
        </a:accent6>
        <a:hlink>
          <a:srgbClr val="CDDB4F"/>
        </a:hlink>
        <a:folHlink>
          <a:srgbClr val="FBBCF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ind_2482_slide</Template>
  <TotalTime>0</TotalTime>
  <Words>5</Words>
  <Application>Microsoft Office PowerPoint</Application>
  <PresentationFormat>On-screen Show (4:3)</PresentationFormat>
  <Paragraphs>2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ind_2482_slide</vt:lpstr>
      <vt:lpstr>1_Default Design</vt:lpstr>
      <vt:lpstr>www.meta4u.com/acc</vt:lpstr>
      <vt:lpstr>Slide 2</vt:lpstr>
      <vt:lpstr>Slide 3</vt:lpstr>
      <vt:lpstr>Slide 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www.meta4u.com/acc</dc:title>
  <dc:creator>amir</dc:creator>
  <cp:lastModifiedBy>amir</cp:lastModifiedBy>
  <cp:revision>1</cp:revision>
  <dcterms:created xsi:type="dcterms:W3CDTF">2012-06-14T08:27:00Z</dcterms:created>
  <dcterms:modified xsi:type="dcterms:W3CDTF">2012-06-14T08:27:40Z</dcterms:modified>
</cp:coreProperties>
</file>

<file path=docProps/thumbnail.jpeg>
</file>