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88" autoAdjust="0"/>
    <p:restoredTop sz="94660"/>
  </p:normalViewPr>
  <p:slideViewPr>
    <p:cSldViewPr>
      <p:cViewPr varScale="1">
        <p:scale>
          <a:sx n="66" d="100"/>
          <a:sy n="66" d="100"/>
        </p:scale>
        <p:origin x="-18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26333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1409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92838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43404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62004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20035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29625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09867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06902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4.jpeg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10335"/>
            <a:ext cx="333375" cy="333375"/>
          </a:xfrm>
          <a:prstGeom prst="rect">
            <a:avLst/>
          </a:prstGeom>
        </p:spPr>
      </p:pic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10335"/>
            <a:ext cx="333375" cy="333375"/>
          </a:xfrm>
          <a:prstGeom prst="rect">
            <a:avLst/>
          </a:prstGeom>
        </p:spPr>
      </p:pic>
      <p:sp>
        <p:nvSpPr>
          <p:cNvPr id="24" name="Rounded Rectangle 23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5" name="Rounded Rectangle 24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6" name="Rounded Rectangle 25">
            <a:hlinkClick r:id="rId7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7" name="Rounded Rectangle 26">
            <a:hlinkClick r:id="rId8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8" name="Rounded Rectangle 27">
            <a:hlinkClick r:id="rId9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9" name="Rounded Rectangle 28">
            <a:hlinkClick r:id="rId10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86644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71670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14282" y="428604"/>
            <a:ext cx="8715436" cy="15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ppt\galamooo\New folder\پایان نامه\New folder\حقوق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95" y="2489335"/>
            <a:ext cx="8789323" cy="366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93157" y="6206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1033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1033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428604"/>
            <a:ext cx="8715436" cy="15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1033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1033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428604"/>
            <a:ext cx="8715436" cy="15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1033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1033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428604"/>
            <a:ext cx="8715436" cy="15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1033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10335"/>
            <a:ext cx="333375" cy="333375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1" name="Rounded Rectangle 3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2" name="Rounded Rectangle 31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3" name="Rounded Rectangle 32">
            <a:hlinkClick r:id="rId7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4" name="Rounded Rectangle 33">
            <a:hlinkClick r:id="rId8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5" name="Rounded Rectangle 34">
            <a:hlinkClick r:id="rId9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644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1670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4282" y="428604"/>
            <a:ext cx="8715436" cy="15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1033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1033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428604"/>
            <a:ext cx="8715436" cy="15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1033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1033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428604"/>
            <a:ext cx="8715436" cy="15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6310335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6310335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1500166" y="6286520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86644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1670" y="7143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14282" y="428604"/>
            <a:ext cx="8715436" cy="15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8b03e267519bab8cba2709c1d89a86f713e8d7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210</Words>
  <Application>Microsoft Office PowerPoint</Application>
  <PresentationFormat>On-screen Show (4:3)</PresentationFormat>
  <Paragraphs>76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pardweb.ir</Manager>
  <Company>pardweb.ir</Company>
  <LinksUpToDate>false</LinksUpToDate>
  <SharedDoc>false</SharedDoc>
  <HyperlinkBase>pardweb.ir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pardweb.ir</dc:subject>
  <dc:creator>pardweb.ir</dc:creator>
  <cp:keywords>pardweb.ir</cp:keywords>
  <dc:description>pardweb.ir
جهت دانلود قالب پاورپوینت از فروشگاه سایت دیدن کنید:
pardweb.ir
با بهترین قالب ها و تم های پاورپوینت بیشترین نمره را کسب کنید.
</dc:description>
  <cp:lastModifiedBy>pard</cp:lastModifiedBy>
  <cp:revision>26</cp:revision>
  <dcterms:created xsi:type="dcterms:W3CDTF">2014-02-12T04:26:14Z</dcterms:created>
  <dcterms:modified xsi:type="dcterms:W3CDTF">2017-10-16T14:03:08Z</dcterms:modified>
  <cp:category>pardweb.ir</cp:category>
  <cp:contentStatus>pardweb.ir</cp:contentStatus>
</cp:coreProperties>
</file>