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8682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3009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05813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74494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49533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56993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87432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40886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3778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D:\ppt\galamooo\New folder\پایان نامه\New folder\مدیریت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0" y="2780948"/>
            <a:ext cx="8657480" cy="353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0" y="10527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3810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3810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214290"/>
            <a:ext cx="1214446" cy="4286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64278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6429396"/>
            <a:ext cx="8715436" cy="1588"/>
          </a:xfrm>
          <a:prstGeom prst="line">
            <a:avLst/>
          </a:prstGeom>
          <a:ln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5aa53f9884059faeed1683f1017bd3466c636f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pardweb.ir</dc:subject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31</cp:revision>
  <dcterms:created xsi:type="dcterms:W3CDTF">2014-02-12T04:26:14Z</dcterms:created>
  <dcterms:modified xsi:type="dcterms:W3CDTF">2017-10-16T14:01:13Z</dcterms:modified>
  <cp:category>pardweb.ir</cp:category>
  <cp:contentStatus>pardweb.ir</cp:contentStatus>
</cp:coreProperties>
</file>