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1"/>
  </p:custDataLst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DB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088" autoAdjust="0"/>
    <p:restoredTop sz="96416" autoAdjust="0"/>
  </p:normalViewPr>
  <p:slideViewPr>
    <p:cSldViewPr>
      <p:cViewPr varScale="1">
        <p:scale>
          <a:sx n="71" d="100"/>
          <a:sy n="71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C41824E-725B-4ACD-8EBF-EDE41ACFDF01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987B796-0FB4-4BD0-A80C-C9BFCA5CB64E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53455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05862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913898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456023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834408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96243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323345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686846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7B796-0FB4-4BD0-A80C-C9BFCA5CB64E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18077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B88AC-0253-4B35-890D-5F62805DB725}" type="datetimeFigureOut">
              <a:rPr lang="fa-IR" smtClean="0"/>
              <a:pPr/>
              <a:t>1439/01/26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B5B37-FC00-4103-AE22-753B501E5D2B}" type="slidenum">
              <a:rPr lang="fa-IR" smtClean="0"/>
              <a:pPr/>
              <a:t>‹#›</a:t>
            </a:fld>
            <a:endParaRPr lang="fa-I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11" Type="http://schemas.openxmlformats.org/officeDocument/2006/relationships/image" Target="../media/image4.jpeg"/><Relationship Id="rId5" Type="http://schemas.openxmlformats.org/officeDocument/2006/relationships/slide" Target="slide2.xml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3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2.png"/><Relationship Id="rId7" Type="http://schemas.openxmlformats.org/officeDocument/2006/relationships/slide" Target="slide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image" Target="../media/image3.pn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5" name="Picture 4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24" name="Rounded Rectangle 23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5" name="Rounded Rectangle 24">
            <a:hlinkClick r:id="rId6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6" name="Rounded Rectangle 25">
            <a:hlinkClick r:id="rId7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7" name="Rounded Rectangle 26">
            <a:hlinkClick r:id="rId8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8" name="Rounded Rectangle 27">
            <a:hlinkClick r:id="rId9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29" name="Rounded Rectangle 28">
            <a:hlinkClick r:id="rId10" action="ppaction://hlinksldjump"/>
          </p:cNvPr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428892" y="6926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pardweb.ir</a:t>
            </a:r>
          </a:p>
          <a:p>
            <a:r>
              <a:rPr lang="fa-IR" dirty="0"/>
              <a:t>جهت دانلود قالب پاورپوینت از فروشگاه سایت دیدن کنید:</a:t>
            </a:r>
          </a:p>
          <a:p>
            <a:r>
              <a:rPr lang="en-US" dirty="0"/>
              <a:t>pardweb.ir</a:t>
            </a:r>
          </a:p>
          <a:p>
            <a:r>
              <a:rPr lang="fa-IR" dirty="0"/>
              <a:t>با بهترین قالب ها و تم های پاورپوینت بیشترین نمره را کسب کنید.</a:t>
            </a:r>
          </a:p>
        </p:txBody>
      </p:sp>
      <p:pic>
        <p:nvPicPr>
          <p:cNvPr id="1026" name="Picture 2" descr="C:\Users\pard\Desktop\برق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579" y="2170024"/>
            <a:ext cx="6293834" cy="363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30" name="Rounded Rectangle 29"/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1" name="Rounded Rectangle 30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2" name="Rounded Rectangle 31">
            <a:hlinkClick r:id="rId6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3" name="Rounded Rectangle 32">
            <a:hlinkClick r:id="rId7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4" name="Rounded Rectangle 33">
            <a:hlinkClick r:id="rId8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35" name="Rounded Rectangle 34">
            <a:hlinkClick r:id="rId9" action="ppaction://hlinksldjump"/>
          </p:cNvPr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Home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4905" y="142852"/>
            <a:ext cx="333375" cy="333375"/>
          </a:xfrm>
          <a:prstGeom prst="rect">
            <a:avLst/>
          </a:prstGeom>
        </p:spPr>
      </p:pic>
      <p:pic>
        <p:nvPicPr>
          <p:cNvPr id="29" name="Picture 28" descr="Exit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2462" y="142852"/>
            <a:ext cx="333375" cy="333375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21428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پیشنهادات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1" name="Rounded Rectangle 10">
            <a:hlinkClick r:id="rId5" action="ppaction://hlinksldjump"/>
          </p:cNvPr>
          <p:cNvSpPr/>
          <p:nvPr/>
        </p:nvSpPr>
        <p:spPr>
          <a:xfrm>
            <a:off x="6643702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مقدمه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2" name="Rounded Rectangle 11">
            <a:hlinkClick r:id="rId6" action="ppaction://hlinksldjump"/>
          </p:cNvPr>
          <p:cNvSpPr/>
          <p:nvPr/>
        </p:nvSpPr>
        <p:spPr>
          <a:xfrm>
            <a:off x="5357818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مروری بر منابع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3" name="Rounded Rectangle 12">
            <a:hlinkClick r:id="rId7" action="ppaction://hlinksldjump"/>
          </p:cNvPr>
          <p:cNvSpPr/>
          <p:nvPr/>
        </p:nvSpPr>
        <p:spPr>
          <a:xfrm>
            <a:off x="4071934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مواد و روش ها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4" name="Rounded Rectangle 13">
            <a:hlinkClick r:id="rId8" action="ppaction://hlinksldjump"/>
          </p:cNvPr>
          <p:cNvSpPr/>
          <p:nvPr/>
        </p:nvSpPr>
        <p:spPr>
          <a:xfrm>
            <a:off x="2786050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نتایج و بحث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5" name="Rounded Rectangle 14">
            <a:hlinkClick r:id="rId9" action="ppaction://hlinksldjump"/>
          </p:cNvPr>
          <p:cNvSpPr/>
          <p:nvPr/>
        </p:nvSpPr>
        <p:spPr>
          <a:xfrm>
            <a:off x="1500166" y="71414"/>
            <a:ext cx="1214446" cy="42862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400" dirty="0" smtClean="0">
                <a:cs typeface="B Behnam " pitchFamily="2" charset="-78"/>
              </a:rPr>
              <a:t>نتیجه گیری</a:t>
            </a:r>
            <a:endParaRPr lang="fa-IR" sz="1400" dirty="0">
              <a:cs typeface="B Behnam 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00892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موضوع پایان نامه :</a:t>
            </a:r>
            <a:endParaRPr lang="fa-IR" sz="1600" dirty="0">
              <a:cs typeface="B Behnam 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43108" y="6448032"/>
            <a:ext cx="15001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600" dirty="0" smtClean="0">
                <a:cs typeface="B Behnam " pitchFamily="2" charset="-78"/>
              </a:rPr>
              <a:t>تهیه شده توسط :</a:t>
            </a:r>
            <a:endParaRPr lang="fa-IR" sz="1600" dirty="0">
              <a:cs typeface="B Behnam 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8596c637a754527364ed799947a5e061eda2a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</TotalTime>
  <Words>210</Words>
  <Application>Microsoft Office PowerPoint</Application>
  <PresentationFormat>On-screen Show (4:3)</PresentationFormat>
  <Paragraphs>76</Paragraphs>
  <Slides>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pardweb.ir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pardweb.ir</dc:creator>
  <cp:keywords>pardweb.ir</cp:keywords>
  <dc:description>pardweb.ir
جهت دانلود قالب پاورپوینت از فروشگاه سایت دیدن کنید:
pardweb.ir
با بهترین قالب ها و تم های پاورپوینت بیشترین نمره را کسب کنید.
</dc:description>
  <cp:lastModifiedBy>pard</cp:lastModifiedBy>
  <cp:revision>30</cp:revision>
  <dcterms:created xsi:type="dcterms:W3CDTF">2014-02-12T04:26:14Z</dcterms:created>
  <dcterms:modified xsi:type="dcterms:W3CDTF">2017-10-16T13:58:16Z</dcterms:modified>
  <cp:category>pardweb.ir</cp:category>
  <cp:contentStatus>pardweb.ir</cp:contentStatus>
</cp:coreProperties>
</file>