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3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2390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47113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0173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9410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1312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5516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169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19186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03760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  <p:pic>
        <p:nvPicPr>
          <p:cNvPr id="1026" name="Picture 2" descr="D:\ppt\galamooo\New folder\پایان نامه\New folder\agri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43182"/>
            <a:ext cx="63246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808" y="382559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77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85720" y="392906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85720" y="1071546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85720" y="1643050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85720" y="2214554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85720" y="2786058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85720" y="3357562"/>
            <a:ext cx="1214446" cy="42862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44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2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d3e52279f9d8a42fdd66d61e6b11c9b51fe993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2385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39</cp:revision>
  <dcterms:created xsi:type="dcterms:W3CDTF">2014-02-12T04:26:14Z</dcterms:created>
  <dcterms:modified xsi:type="dcterms:W3CDTF">2017-10-16T14:00:26Z</dcterms:modified>
  <cp:contentStatus>pardweb.ir</cp:contentStatus>
</cp:coreProperties>
</file>