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4660"/>
  </p:normalViewPr>
  <p:slideViewPr>
    <p:cSldViewPr>
      <p:cViewPr varScale="1">
        <p:scale>
          <a:sx n="66" d="100"/>
          <a:sy n="66" d="100"/>
        </p:scale>
        <p:origin x="-18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30218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284970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54268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42265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29276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957210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769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1655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70964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12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11" Type="http://schemas.openxmlformats.org/officeDocument/2006/relationships/slide" Target="slide7.xml"/><Relationship Id="rId5" Type="http://schemas.openxmlformats.org/officeDocument/2006/relationships/image" Target="../media/image4.png"/><Relationship Id="rId10" Type="http://schemas.openxmlformats.org/officeDocument/2006/relationships/slide" Target="slide6.xml"/><Relationship Id="rId4" Type="http://schemas.openxmlformats.org/officeDocument/2006/relationships/image" Target="../media/image3.png"/><Relationship Id="rId9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6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10" Type="http://schemas.openxmlformats.org/officeDocument/2006/relationships/slide" Target="slide6.xml"/><Relationship Id="rId4" Type="http://schemas.openxmlformats.org/officeDocument/2006/relationships/image" Target="../media/image2.png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7" name="Rounded Rectangle 6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8" name="Rounded Rectangle 7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9" name="Rounded Rectangle 8">
            <a:hlinkClick r:id="rId8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Rounded Rectangle 9">
            <a:hlinkClick r:id="rId9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10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11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51901" y="885295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  <p:pic>
        <p:nvPicPr>
          <p:cNvPr id="1026" name="Picture 2" descr="C:\Users\pard\Desktop\psy01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21" y="2466918"/>
            <a:ext cx="6993951" cy="4124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4" name="Rounded Rectangle 13"/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7" name="Rounded Rectangle 16"/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Line-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9586" y="1500174"/>
            <a:ext cx="1028700" cy="9525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>
            <a:off x="7858148" y="464344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pic>
        <p:nvPicPr>
          <p:cNvPr id="11" name="Picture 10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4905" y="1000108"/>
            <a:ext cx="333375" cy="333375"/>
          </a:xfrm>
          <a:prstGeom prst="rect">
            <a:avLst/>
          </a:prstGeom>
        </p:spPr>
      </p:pic>
      <p:pic>
        <p:nvPicPr>
          <p:cNvPr id="12" name="Picture 11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2462" y="1000108"/>
            <a:ext cx="333375" cy="333375"/>
          </a:xfrm>
          <a:prstGeom prst="rect">
            <a:avLst/>
          </a:prstGeom>
        </p:spPr>
      </p:pic>
      <p:sp>
        <p:nvSpPr>
          <p:cNvPr id="19" name="Rounded Rectangle 18">
            <a:hlinkClick r:id="rId6" action="ppaction://hlinksldjump"/>
          </p:cNvPr>
          <p:cNvSpPr/>
          <p:nvPr/>
        </p:nvSpPr>
        <p:spPr>
          <a:xfrm>
            <a:off x="7858148" y="1785926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0" name="Rounded Rectangle 19">
            <a:hlinkClick r:id="rId7" action="ppaction://hlinksldjump"/>
          </p:cNvPr>
          <p:cNvSpPr/>
          <p:nvPr/>
        </p:nvSpPr>
        <p:spPr>
          <a:xfrm>
            <a:off x="7858148" y="2357430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1" name="Rounded Rectangle 20">
            <a:hlinkClick r:id="rId8" action="ppaction://hlinksldjump"/>
          </p:cNvPr>
          <p:cNvSpPr/>
          <p:nvPr/>
        </p:nvSpPr>
        <p:spPr>
          <a:xfrm>
            <a:off x="7858148" y="2928934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2" name="Rounded Rectangle 21">
            <a:hlinkClick r:id="rId9" action="ppaction://hlinksldjump"/>
          </p:cNvPr>
          <p:cNvSpPr/>
          <p:nvPr/>
        </p:nvSpPr>
        <p:spPr>
          <a:xfrm>
            <a:off x="7858148" y="3500438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3" name="Rounded Rectangle 22">
            <a:hlinkClick r:id="rId10" action="ppaction://hlinksldjump"/>
          </p:cNvPr>
          <p:cNvSpPr/>
          <p:nvPr/>
        </p:nvSpPr>
        <p:spPr>
          <a:xfrm>
            <a:off x="7858148" y="4071942"/>
            <a:ext cx="1214446" cy="4286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43834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72066" y="90050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0e68c51163cb576ee798452cd7cafea92a9b3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>pardweb.ir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25</cp:revision>
  <dcterms:created xsi:type="dcterms:W3CDTF">2014-02-12T04:26:14Z</dcterms:created>
  <dcterms:modified xsi:type="dcterms:W3CDTF">2017-10-16T13:57:24Z</dcterms:modified>
</cp:coreProperties>
</file>