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B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88" autoAdjust="0"/>
    <p:restoredTop sz="94660"/>
  </p:normalViewPr>
  <p:slideViewPr>
    <p:cSldViewPr>
      <p:cViewPr varScale="1">
        <p:scale>
          <a:sx n="66" d="100"/>
          <a:sy n="66" d="100"/>
        </p:scale>
        <p:origin x="-18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07815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76838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74592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88795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56923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66305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82850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24827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93535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4.jpeg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428868"/>
            <a:ext cx="333375" cy="333375"/>
          </a:xfrm>
          <a:prstGeom prst="rect">
            <a:avLst/>
          </a:prstGeom>
        </p:spPr>
      </p:pic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428868"/>
            <a:ext cx="333375" cy="333375"/>
          </a:xfrm>
          <a:prstGeom prst="rect">
            <a:avLst/>
          </a:prstGeom>
        </p:spPr>
      </p:pic>
      <p:sp>
        <p:nvSpPr>
          <p:cNvPr id="24" name="Rounded Rectangle 23">
            <a:hlinkClick r:id="rId5" action="ppaction://hlinksldjump"/>
          </p:cNvPr>
          <p:cNvSpPr/>
          <p:nvPr/>
        </p:nvSpPr>
        <p:spPr>
          <a:xfrm>
            <a:off x="285720" y="321468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5" name="Rounded Rectangle 24">
            <a:hlinkClick r:id="rId6" action="ppaction://hlinksldjump"/>
          </p:cNvPr>
          <p:cNvSpPr/>
          <p:nvPr/>
        </p:nvSpPr>
        <p:spPr>
          <a:xfrm>
            <a:off x="285720" y="378619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6" name="Rounded Rectangle 25">
            <a:hlinkClick r:id="rId7" action="ppaction://hlinksldjump"/>
          </p:cNvPr>
          <p:cNvSpPr/>
          <p:nvPr/>
        </p:nvSpPr>
        <p:spPr>
          <a:xfrm>
            <a:off x="285720" y="435769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7" name="Rounded Rectangle 26">
            <a:hlinkClick r:id="rId8" action="ppaction://hlinksldjump"/>
          </p:cNvPr>
          <p:cNvSpPr/>
          <p:nvPr/>
        </p:nvSpPr>
        <p:spPr>
          <a:xfrm>
            <a:off x="285720" y="492919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8" name="Rounded Rectangle 27">
            <a:hlinkClick r:id="rId9" action="ppaction://hlinksldjump"/>
          </p:cNvPr>
          <p:cNvSpPr/>
          <p:nvPr/>
        </p:nvSpPr>
        <p:spPr>
          <a:xfrm>
            <a:off x="285720" y="550070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9" name="Rounded Rectangle 28">
            <a:hlinkClick r:id="rId10" action="ppaction://hlinksldjump"/>
          </p:cNvPr>
          <p:cNvSpPr/>
          <p:nvPr/>
        </p:nvSpPr>
        <p:spPr>
          <a:xfrm>
            <a:off x="285720" y="607220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2844" y="357166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2844" y="121442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pic>
        <p:nvPicPr>
          <p:cNvPr id="1026" name="Picture 2" descr="D:\ppt\galamooo\New folder\پایان نامه\New folder\bez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850" y="1666874"/>
            <a:ext cx="6121598" cy="5018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27784" y="189547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pardweb.ir</a:t>
            </a:r>
          </a:p>
          <a:p>
            <a:r>
              <a:rPr lang="fa-IR" dirty="0"/>
              <a:t>جهت دانلود قالب پاورپوینت از فروشگاه سایت دیدن کنید:</a:t>
            </a:r>
          </a:p>
          <a:p>
            <a:r>
              <a:rPr lang="en-US" dirty="0"/>
              <a:t>pardweb.ir</a:t>
            </a:r>
          </a:p>
          <a:p>
            <a:r>
              <a:rPr lang="fa-IR" dirty="0"/>
              <a:t>با بهترین قالب ها و تم های پاورپوینت بیشترین نمره را کسب کنید.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428868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428868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3214686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378619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435769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492919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550070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607220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357166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121442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428868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428868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378619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321468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435769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492919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550070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607220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357166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121442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428868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428868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4357694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321468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378619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492919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550070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607220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357166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121442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428868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428868"/>
            <a:ext cx="333375" cy="333375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285720" y="4929198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1" name="Rounded Rectangle 30">
            <a:hlinkClick r:id="rId5" action="ppaction://hlinksldjump"/>
          </p:cNvPr>
          <p:cNvSpPr/>
          <p:nvPr/>
        </p:nvSpPr>
        <p:spPr>
          <a:xfrm>
            <a:off x="285720" y="321468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2" name="Rounded Rectangle 31">
            <a:hlinkClick r:id="rId6" action="ppaction://hlinksldjump"/>
          </p:cNvPr>
          <p:cNvSpPr/>
          <p:nvPr/>
        </p:nvSpPr>
        <p:spPr>
          <a:xfrm>
            <a:off x="285720" y="378619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3" name="Rounded Rectangle 32">
            <a:hlinkClick r:id="rId7" action="ppaction://hlinksldjump"/>
          </p:cNvPr>
          <p:cNvSpPr/>
          <p:nvPr/>
        </p:nvSpPr>
        <p:spPr>
          <a:xfrm>
            <a:off x="285720" y="435769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4" name="Rounded Rectangle 33">
            <a:hlinkClick r:id="rId8" action="ppaction://hlinksldjump"/>
          </p:cNvPr>
          <p:cNvSpPr/>
          <p:nvPr/>
        </p:nvSpPr>
        <p:spPr>
          <a:xfrm>
            <a:off x="285720" y="550070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5" name="Rounded Rectangle 34">
            <a:hlinkClick r:id="rId9" action="ppaction://hlinksldjump"/>
          </p:cNvPr>
          <p:cNvSpPr/>
          <p:nvPr/>
        </p:nvSpPr>
        <p:spPr>
          <a:xfrm>
            <a:off x="285720" y="607220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42844" y="357166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2844" y="121442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428868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428868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5500702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321468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378619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435769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492919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607220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357166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121442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428868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428868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6072206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321468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378619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435769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492919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550070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357166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121442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428868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428868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607220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321468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378619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435769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492919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550070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357166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bg1"/>
                </a:solidFill>
                <a:cs typeface="B Behnam " pitchFamily="2" charset="-78"/>
              </a:rPr>
              <a:t>موضوع پایان نامه :</a:t>
            </a:r>
            <a:endParaRPr lang="fa-IR" sz="1600" dirty="0">
              <a:solidFill>
                <a:schemeClr val="bg1"/>
              </a:solidFill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121442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b2ee6592a72eabcf624bb843a7ced83d910965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2548</TotalTime>
  <Words>210</Words>
  <Application>Microsoft Office PowerPoint</Application>
  <PresentationFormat>On-screen Show (4:3)</PresentationFormat>
  <Paragraphs>76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pardweb.ir</Manager>
  <Company>pardweb.ir</Company>
  <LinksUpToDate>false</LinksUpToDate>
  <SharedDoc>false</SharedDoc>
  <HyperlinkBase>pardweb.ir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pardweb.ir</dc:subject>
  <dc:creator>pardweb.ir</dc:creator>
  <cp:keywords>pardweb.ir</cp:keywords>
  <dc:description>pardweb.ir
جهت دانلود قالب پاورپوینت از فروشگاه سایت دیدن کنید:
pardweb.ir
با بهترین قالب ها و تم های پاورپوینت بیشترین نمره را کسب کنید.
</dc:description>
  <cp:lastModifiedBy>pard</cp:lastModifiedBy>
  <cp:revision>47</cp:revision>
  <dcterms:created xsi:type="dcterms:W3CDTF">2014-02-12T04:26:14Z</dcterms:created>
  <dcterms:modified xsi:type="dcterms:W3CDTF">2017-10-16T13:59:52Z</dcterms:modified>
  <cp:contentStatus>pardweb.ir</cp:contentStatus>
</cp:coreProperties>
</file>