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custDataLst>
    <p:tags r:id="rId11"/>
  </p:custDataLst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F5B3D"/>
    <a:srgbClr val="23A989"/>
    <a:srgbClr val="24AE8D"/>
    <a:srgbClr val="24AE79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088" autoAdjust="0"/>
    <p:restoredTop sz="95161" autoAdjust="0"/>
  </p:normalViewPr>
  <p:slideViewPr>
    <p:cSldViewPr>
      <p:cViewPr varScale="1">
        <p:scale>
          <a:sx n="74" d="100"/>
          <a:sy n="74" d="100"/>
        </p:scale>
        <p:origin x="-16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C41824E-725B-4ACD-8EBF-EDE41ACFDF01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987B796-0FB4-4BD0-A80C-C9BFCA5CB64E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08793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1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0807930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2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1088774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3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3013759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4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457291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5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445480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6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4689069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7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790774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8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13207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2.png"/><Relationship Id="rId7" Type="http://schemas.openxmlformats.org/officeDocument/2006/relationships/slide" Target="slide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11" Type="http://schemas.openxmlformats.org/officeDocument/2006/relationships/image" Target="../media/image4.jpeg"/><Relationship Id="rId5" Type="http://schemas.openxmlformats.org/officeDocument/2006/relationships/slide" Target="slide2.xml"/><Relationship Id="rId10" Type="http://schemas.openxmlformats.org/officeDocument/2006/relationships/slide" Target="slide7.xml"/><Relationship Id="rId4" Type="http://schemas.openxmlformats.org/officeDocument/2006/relationships/image" Target="../media/image3.png"/><Relationship Id="rId9" Type="http://schemas.openxmlformats.org/officeDocument/2006/relationships/slide" Target="slide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2.png"/><Relationship Id="rId7" Type="http://schemas.openxmlformats.org/officeDocument/2006/relationships/slide" Target="slide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slide" Target="slide3.xml"/><Relationship Id="rId4" Type="http://schemas.openxmlformats.org/officeDocument/2006/relationships/image" Target="../media/image3.png"/><Relationship Id="rId9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2.png"/><Relationship Id="rId7" Type="http://schemas.openxmlformats.org/officeDocument/2006/relationships/slide" Target="slide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slide" Target="slide2.xml"/><Relationship Id="rId4" Type="http://schemas.openxmlformats.org/officeDocument/2006/relationships/image" Target="../media/image3.png"/><Relationship Id="rId9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2.png"/><Relationship Id="rId7" Type="http://schemas.openxmlformats.org/officeDocument/2006/relationships/slide" Target="slide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image" Target="../media/image3.png"/><Relationship Id="rId9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2.png"/><Relationship Id="rId7" Type="http://schemas.openxmlformats.org/officeDocument/2006/relationships/slide" Target="slide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image" Target="../media/image3.png"/><Relationship Id="rId9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2.png"/><Relationship Id="rId7" Type="http://schemas.openxmlformats.org/officeDocument/2006/relationships/slide" Target="slide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image" Target="../media/image3.png"/><Relationship Id="rId9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2.png"/><Relationship Id="rId7" Type="http://schemas.openxmlformats.org/officeDocument/2006/relationships/slide" Target="slide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image" Target="../media/image3.png"/><Relationship Id="rId9" Type="http://schemas.openxmlformats.org/officeDocument/2006/relationships/slide" Target="slide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2.png"/><Relationship Id="rId7" Type="http://schemas.openxmlformats.org/officeDocument/2006/relationships/slide" Target="slide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image" Target="../media/image3.png"/><Relationship Id="rId9" Type="http://schemas.openxmlformats.org/officeDocument/2006/relationships/slide" Target="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5" name="Picture 4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24" name="Rounded Rectangle 23">
            <a:hlinkClick r:id="rId5" action="ppaction://hlinksldjump"/>
          </p:cNvPr>
          <p:cNvSpPr/>
          <p:nvPr/>
        </p:nvSpPr>
        <p:spPr>
          <a:xfrm>
            <a:off x="6643702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5" name="Rounded Rectangle 24">
            <a:hlinkClick r:id="rId6" action="ppaction://hlinksldjump"/>
          </p:cNvPr>
          <p:cNvSpPr/>
          <p:nvPr/>
        </p:nvSpPr>
        <p:spPr>
          <a:xfrm>
            <a:off x="5357818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6" name="Rounded Rectangle 25">
            <a:hlinkClick r:id="rId7" action="ppaction://hlinksldjump"/>
          </p:cNvPr>
          <p:cNvSpPr/>
          <p:nvPr/>
        </p:nvSpPr>
        <p:spPr>
          <a:xfrm>
            <a:off x="4071934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7" name="Rounded Rectangle 26">
            <a:hlinkClick r:id="rId8" action="ppaction://hlinksldjump"/>
          </p:cNvPr>
          <p:cNvSpPr/>
          <p:nvPr/>
        </p:nvSpPr>
        <p:spPr>
          <a:xfrm>
            <a:off x="2786050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8" name="Rounded Rectangle 27">
            <a:hlinkClick r:id="rId9" action="ppaction://hlinksldjump"/>
          </p:cNvPr>
          <p:cNvSpPr/>
          <p:nvPr/>
        </p:nvSpPr>
        <p:spPr>
          <a:xfrm>
            <a:off x="1500166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9" name="Rounded Rectangle 28">
            <a:hlinkClick r:id="rId10" action="ppaction://hlinksldjump"/>
          </p:cNvPr>
          <p:cNvSpPr/>
          <p:nvPr/>
        </p:nvSpPr>
        <p:spPr>
          <a:xfrm>
            <a:off x="214282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86644" y="214290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solidFill>
                  <a:schemeClr val="bg1"/>
                </a:solidFill>
                <a:cs typeface="B Behnam " pitchFamily="2" charset="-78"/>
              </a:rPr>
              <a:t>موضوع پایان نامه :</a:t>
            </a:r>
            <a:endParaRPr lang="fa-IR" sz="1600" dirty="0">
              <a:solidFill>
                <a:schemeClr val="bg1"/>
              </a:solidFill>
              <a:cs typeface="B Behnam " pitchFamily="2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71670" y="214290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  <p:pic>
        <p:nvPicPr>
          <p:cNvPr id="1026" name="Picture 2" descr="D:\ppt\galamooo\New folder\پایان نامه\New folder\pezshki01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836712"/>
            <a:ext cx="5810466" cy="4878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6228184" y="2348880"/>
            <a:ext cx="26300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pardweb.ir</a:t>
            </a:r>
          </a:p>
          <a:p>
            <a:r>
              <a:rPr lang="fa-IR" dirty="0"/>
              <a:t>جهت دانلود قالب پاورپوینت از فروشگاه سایت دیدن کنید:</a:t>
            </a:r>
          </a:p>
          <a:p>
            <a:r>
              <a:rPr lang="en-US" dirty="0"/>
              <a:t>pardweb.ir</a:t>
            </a:r>
          </a:p>
          <a:p>
            <a:r>
              <a:rPr lang="fa-IR" dirty="0"/>
              <a:t>با بهترین قالب ها و تم های پاورپوینت بیشترین نمره را کسب کنید.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6643702" y="6286520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5357818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4071934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2786050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1500166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214282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86644" y="214290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solidFill>
                  <a:schemeClr val="bg1"/>
                </a:solidFill>
                <a:cs typeface="B Behnam " pitchFamily="2" charset="-78"/>
              </a:rPr>
              <a:t>موضوع پایان نامه :</a:t>
            </a:r>
            <a:endParaRPr lang="fa-IR" sz="1600" dirty="0">
              <a:solidFill>
                <a:schemeClr val="bg1"/>
              </a:solidFill>
              <a:cs typeface="B Behnam 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71670" y="214290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5357818" y="6286520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6643702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4071934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2786050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1500166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214282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86644" y="214290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solidFill>
                  <a:schemeClr val="bg1"/>
                </a:solidFill>
                <a:cs typeface="B Behnam " pitchFamily="2" charset="-78"/>
              </a:rPr>
              <a:t>موضوع پایان نامه :</a:t>
            </a:r>
            <a:endParaRPr lang="fa-IR" sz="1600" dirty="0">
              <a:solidFill>
                <a:schemeClr val="bg1"/>
              </a:solidFill>
              <a:cs typeface="B Behnam 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71670" y="214290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4071934" y="6286520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6643702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5357818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2786050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1500166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214282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86644" y="214290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solidFill>
                  <a:schemeClr val="bg1"/>
                </a:solidFill>
                <a:cs typeface="B Behnam " pitchFamily="2" charset="-78"/>
              </a:rPr>
              <a:t>موضوع پایان نامه :</a:t>
            </a:r>
            <a:endParaRPr lang="fa-IR" sz="1600" dirty="0">
              <a:solidFill>
                <a:schemeClr val="bg1"/>
              </a:solidFill>
              <a:cs typeface="B Behnam 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71670" y="214290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30" name="Rounded Rectangle 29"/>
          <p:cNvSpPr/>
          <p:nvPr/>
        </p:nvSpPr>
        <p:spPr>
          <a:xfrm>
            <a:off x="2786050" y="6286520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31" name="Rounded Rectangle 30">
            <a:hlinkClick r:id="rId5" action="ppaction://hlinksldjump"/>
          </p:cNvPr>
          <p:cNvSpPr/>
          <p:nvPr/>
        </p:nvSpPr>
        <p:spPr>
          <a:xfrm>
            <a:off x="6643702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32" name="Rounded Rectangle 31">
            <a:hlinkClick r:id="rId6" action="ppaction://hlinksldjump"/>
          </p:cNvPr>
          <p:cNvSpPr/>
          <p:nvPr/>
        </p:nvSpPr>
        <p:spPr>
          <a:xfrm>
            <a:off x="5357818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33" name="Rounded Rectangle 32">
            <a:hlinkClick r:id="rId7" action="ppaction://hlinksldjump"/>
          </p:cNvPr>
          <p:cNvSpPr/>
          <p:nvPr/>
        </p:nvSpPr>
        <p:spPr>
          <a:xfrm>
            <a:off x="4071934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34" name="Rounded Rectangle 33">
            <a:hlinkClick r:id="rId8" action="ppaction://hlinksldjump"/>
          </p:cNvPr>
          <p:cNvSpPr/>
          <p:nvPr/>
        </p:nvSpPr>
        <p:spPr>
          <a:xfrm>
            <a:off x="1500166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35" name="Rounded Rectangle 34">
            <a:hlinkClick r:id="rId9" action="ppaction://hlinksldjump"/>
          </p:cNvPr>
          <p:cNvSpPr/>
          <p:nvPr/>
        </p:nvSpPr>
        <p:spPr>
          <a:xfrm>
            <a:off x="214282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86644" y="214290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solidFill>
                  <a:schemeClr val="bg1"/>
                </a:solidFill>
                <a:cs typeface="B Behnam " pitchFamily="2" charset="-78"/>
              </a:rPr>
              <a:t>موضوع پایان نامه :</a:t>
            </a:r>
            <a:endParaRPr lang="fa-IR" sz="1600" dirty="0">
              <a:solidFill>
                <a:schemeClr val="bg1"/>
              </a:solidFill>
              <a:cs typeface="B Behnam " pitchFamily="2" charset="-7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71670" y="214290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1500166" y="6286520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6643702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5357818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4071934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2786050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214282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86644" y="214290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solidFill>
                  <a:schemeClr val="bg1"/>
                </a:solidFill>
                <a:cs typeface="B Behnam " pitchFamily="2" charset="-78"/>
              </a:rPr>
              <a:t>موضوع پایان نامه :</a:t>
            </a:r>
            <a:endParaRPr lang="fa-IR" sz="1600" dirty="0">
              <a:solidFill>
                <a:schemeClr val="bg1"/>
              </a:solidFill>
              <a:cs typeface="B Behnam 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71670" y="214290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214282" y="6286520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6643702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5357818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4071934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2786050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1500166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86644" y="214290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solidFill>
                  <a:schemeClr val="bg1"/>
                </a:solidFill>
                <a:cs typeface="B Behnam " pitchFamily="2" charset="-78"/>
              </a:rPr>
              <a:t>موضوع پایان نامه :</a:t>
            </a:r>
            <a:endParaRPr lang="fa-IR" sz="1600" dirty="0">
              <a:solidFill>
                <a:schemeClr val="bg1"/>
              </a:solidFill>
              <a:cs typeface="B Behnam 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71670" y="214290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81773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81773"/>
            <a:ext cx="333375" cy="333375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214282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6643702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5357818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4071934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2786050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1500166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86644" y="214290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solidFill>
                  <a:schemeClr val="bg1"/>
                </a:solidFill>
                <a:cs typeface="B Behnam " pitchFamily="2" charset="-78"/>
              </a:rPr>
              <a:t>موضوع پایان نامه :</a:t>
            </a:r>
            <a:endParaRPr lang="fa-IR" sz="1600" dirty="0">
              <a:solidFill>
                <a:schemeClr val="bg1"/>
              </a:solidFill>
              <a:cs typeface="B Behnam 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71670" y="214290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61ce48762891a55aee10c6c9f84426df180a26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630</TotalTime>
  <Words>210</Words>
  <Application>Microsoft Office PowerPoint</Application>
  <PresentationFormat>On-screen Show (4:3)</PresentationFormat>
  <Paragraphs>76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pardweb.ir</Manager>
  <Company>pardweb.ir</Company>
  <LinksUpToDate>false</LinksUpToDate>
  <SharedDoc>false</SharedDoc>
  <HyperlinkBase>pardweb.ir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>pardweb.ir</dc:subject>
  <dc:creator>pardweb.ir</dc:creator>
  <cp:keywords>pardweb.ir</cp:keywords>
  <dc:description>pardweb.ir
جهت دانلود قالب پاورپوینت از فروشگاه سایت دیدن کنید:
pardweb.ir
با بهترین قالب ها و تم های پاورپوینت بیشترین نمره را کسب کنید.
</dc:description>
  <cp:lastModifiedBy>pard</cp:lastModifiedBy>
  <cp:revision>31</cp:revision>
  <dcterms:created xsi:type="dcterms:W3CDTF">2014-02-12T04:26:14Z</dcterms:created>
  <dcterms:modified xsi:type="dcterms:W3CDTF">2017-10-16T13:59:06Z</dcterms:modified>
  <cp:category>pardweb.ir</cp:category>
  <cp:contentStatus>pardweb.ir</cp:contentStatus>
</cp:coreProperties>
</file>