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custDataLst>
    <p:tags r:id="rId11"/>
  </p:custDataLst>
  <p:defaultTextStyle>
    <a:defPPr>
      <a:defRPr lang="fa-IR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9B27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3088" autoAdjust="0"/>
    <p:restoredTop sz="94671" autoAdjust="0"/>
  </p:normalViewPr>
  <p:slideViewPr>
    <p:cSldViewPr>
      <p:cViewPr varScale="1">
        <p:scale>
          <a:sx n="70" d="100"/>
          <a:sy n="70" d="100"/>
        </p:scale>
        <p:origin x="-174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5" d="100"/>
          <a:sy n="55" d="100"/>
        </p:scale>
        <p:origin x="-2904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EC41824E-725B-4ACD-8EBF-EDE41ACFDF01}" type="datetimeFigureOut">
              <a:rPr lang="fa-IR" smtClean="0"/>
              <a:pPr/>
              <a:t>1439/01/26</a:t>
            </a:fld>
            <a:endParaRPr lang="fa-I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fa-I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8987B796-0FB4-4BD0-A80C-C9BFCA5CB64E}" type="slidenum">
              <a:rPr lang="fa-IR" smtClean="0"/>
              <a:pPr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0098154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87B796-0FB4-4BD0-A80C-C9BFCA5CB64E}" type="slidenum">
              <a:rPr lang="fa-IR" smtClean="0"/>
              <a:pPr/>
              <a:t>1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1273199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87B796-0FB4-4BD0-A80C-C9BFCA5CB64E}" type="slidenum">
              <a:rPr lang="fa-IR" smtClean="0"/>
              <a:pPr/>
              <a:t>2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74302745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87B796-0FB4-4BD0-A80C-C9BFCA5CB64E}" type="slidenum">
              <a:rPr lang="fa-IR" smtClean="0"/>
              <a:pPr/>
              <a:t>3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1538237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87B796-0FB4-4BD0-A80C-C9BFCA5CB64E}" type="slidenum">
              <a:rPr lang="fa-IR" smtClean="0"/>
              <a:pPr/>
              <a:t>4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400087778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87B796-0FB4-4BD0-A80C-C9BFCA5CB64E}" type="slidenum">
              <a:rPr lang="fa-IR" smtClean="0"/>
              <a:pPr/>
              <a:t>5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426649254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87B796-0FB4-4BD0-A80C-C9BFCA5CB64E}" type="slidenum">
              <a:rPr lang="fa-IR" smtClean="0"/>
              <a:pPr/>
              <a:t>6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15007496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87B796-0FB4-4BD0-A80C-C9BFCA5CB64E}" type="slidenum">
              <a:rPr lang="fa-IR" smtClean="0"/>
              <a:pPr/>
              <a:t>7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97547958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87B796-0FB4-4BD0-A80C-C9BFCA5CB64E}" type="slidenum">
              <a:rPr lang="fa-IR" smtClean="0"/>
              <a:pPr/>
              <a:t>8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8369245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B88AC-0253-4B35-890D-5F62805DB725}" type="datetimeFigureOut">
              <a:rPr lang="fa-IR" smtClean="0"/>
              <a:pPr/>
              <a:t>1439/01/26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B5B37-FC00-4103-AE22-753B501E5D2B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B88AC-0253-4B35-890D-5F62805DB725}" type="datetimeFigureOut">
              <a:rPr lang="fa-IR" smtClean="0"/>
              <a:pPr/>
              <a:t>1439/01/26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B5B37-FC00-4103-AE22-753B501E5D2B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6375"/>
            <a:ext cx="2057400" cy="438785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6375"/>
            <a:ext cx="6019800" cy="438785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B88AC-0253-4B35-890D-5F62805DB725}" type="datetimeFigureOut">
              <a:rPr lang="fa-IR" smtClean="0"/>
              <a:pPr/>
              <a:t>1439/01/26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B5B37-FC00-4103-AE22-753B501E5D2B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B88AC-0253-4B35-890D-5F62805DB725}" type="datetimeFigureOut">
              <a:rPr lang="fa-IR" smtClean="0"/>
              <a:pPr/>
              <a:t>1439/01/26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B5B37-FC00-4103-AE22-753B501E5D2B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B88AC-0253-4B35-890D-5F62805DB725}" type="datetimeFigureOut">
              <a:rPr lang="fa-IR" smtClean="0"/>
              <a:pPr/>
              <a:t>1439/01/26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B5B37-FC00-4103-AE22-753B501E5D2B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B88AC-0253-4B35-890D-5F62805DB725}" type="datetimeFigureOut">
              <a:rPr lang="fa-IR" smtClean="0"/>
              <a:pPr/>
              <a:t>1439/01/26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B5B37-FC00-4103-AE22-753B501E5D2B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B88AC-0253-4B35-890D-5F62805DB725}" type="datetimeFigureOut">
              <a:rPr lang="fa-IR" smtClean="0"/>
              <a:pPr/>
              <a:t>1439/01/26</a:t>
            </a:fld>
            <a:endParaRPr lang="fa-I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B5B37-FC00-4103-AE22-753B501E5D2B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B88AC-0253-4B35-890D-5F62805DB725}" type="datetimeFigureOut">
              <a:rPr lang="fa-IR" smtClean="0"/>
              <a:pPr/>
              <a:t>1439/01/26</a:t>
            </a:fld>
            <a:endParaRPr lang="fa-I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B5B37-FC00-4103-AE22-753B501E5D2B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B88AC-0253-4B35-890D-5F62805DB725}" type="datetimeFigureOut">
              <a:rPr lang="fa-IR" smtClean="0"/>
              <a:pPr/>
              <a:t>1439/01/26</a:t>
            </a:fld>
            <a:endParaRPr lang="fa-I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B5B37-FC00-4103-AE22-753B501E5D2B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B88AC-0253-4B35-890D-5F62805DB725}" type="datetimeFigureOut">
              <a:rPr lang="fa-IR" smtClean="0"/>
              <a:pPr/>
              <a:t>1439/01/26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B5B37-FC00-4103-AE22-753B501E5D2B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B88AC-0253-4B35-890D-5F62805DB725}" type="datetimeFigureOut">
              <a:rPr lang="fa-IR" smtClean="0"/>
              <a:pPr/>
              <a:t>1439/01/26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B5B37-FC00-4103-AE22-753B501E5D2B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BB88AC-0253-4B35-890D-5F62805DB725}" type="datetimeFigureOut">
              <a:rPr lang="fa-IR" smtClean="0"/>
              <a:pPr/>
              <a:t>1439/01/26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5B5B37-FC00-4103-AE22-753B501E5D2B}" type="slidenum">
              <a:rPr lang="fa-IR" smtClean="0"/>
              <a:pPr/>
              <a:t>‹#›</a:t>
            </a:fld>
            <a:endParaRPr lang="fa-I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a-IR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image" Target="../media/image2.png"/><Relationship Id="rId7" Type="http://schemas.openxmlformats.org/officeDocument/2006/relationships/slide" Target="slide3.xml"/><Relationship Id="rId12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slide" Target="slide2.xml"/><Relationship Id="rId11" Type="http://schemas.openxmlformats.org/officeDocument/2006/relationships/slide" Target="slide7.xml"/><Relationship Id="rId5" Type="http://schemas.openxmlformats.org/officeDocument/2006/relationships/image" Target="../media/image4.png"/><Relationship Id="rId10" Type="http://schemas.openxmlformats.org/officeDocument/2006/relationships/slide" Target="slide6.xml"/><Relationship Id="rId4" Type="http://schemas.openxmlformats.org/officeDocument/2006/relationships/image" Target="../media/image3.png"/><Relationship Id="rId9" Type="http://schemas.openxmlformats.org/officeDocument/2006/relationships/slide" Target="slide5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5.xml"/><Relationship Id="rId3" Type="http://schemas.openxmlformats.org/officeDocument/2006/relationships/image" Target="../media/image4.png"/><Relationship Id="rId7" Type="http://schemas.openxmlformats.org/officeDocument/2006/relationships/slide" Target="slide4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10" Type="http://schemas.openxmlformats.org/officeDocument/2006/relationships/slide" Target="slide7.xml"/><Relationship Id="rId4" Type="http://schemas.openxmlformats.org/officeDocument/2006/relationships/image" Target="../media/image2.png"/><Relationship Id="rId9" Type="http://schemas.openxmlformats.org/officeDocument/2006/relationships/slide" Target="slide6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5.xml"/><Relationship Id="rId3" Type="http://schemas.openxmlformats.org/officeDocument/2006/relationships/image" Target="../media/image4.png"/><Relationship Id="rId7" Type="http://schemas.openxmlformats.org/officeDocument/2006/relationships/slide" Target="slide4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slide" Target="slide2.xml"/><Relationship Id="rId5" Type="http://schemas.openxmlformats.org/officeDocument/2006/relationships/image" Target="../media/image3.png"/><Relationship Id="rId10" Type="http://schemas.openxmlformats.org/officeDocument/2006/relationships/slide" Target="slide7.xml"/><Relationship Id="rId4" Type="http://schemas.openxmlformats.org/officeDocument/2006/relationships/image" Target="../media/image2.png"/><Relationship Id="rId9" Type="http://schemas.openxmlformats.org/officeDocument/2006/relationships/slide" Target="slide6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5.xml"/><Relationship Id="rId3" Type="http://schemas.openxmlformats.org/officeDocument/2006/relationships/image" Target="../media/image4.png"/><Relationship Id="rId7" Type="http://schemas.openxmlformats.org/officeDocument/2006/relationships/slide" Target="slide3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slide" Target="slide2.xml"/><Relationship Id="rId5" Type="http://schemas.openxmlformats.org/officeDocument/2006/relationships/image" Target="../media/image3.png"/><Relationship Id="rId10" Type="http://schemas.openxmlformats.org/officeDocument/2006/relationships/slide" Target="slide7.xml"/><Relationship Id="rId4" Type="http://schemas.openxmlformats.org/officeDocument/2006/relationships/image" Target="../media/image2.png"/><Relationship Id="rId9" Type="http://schemas.openxmlformats.org/officeDocument/2006/relationships/slide" Target="slide6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image" Target="../media/image4.png"/><Relationship Id="rId7" Type="http://schemas.openxmlformats.org/officeDocument/2006/relationships/slide" Target="slide3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slide" Target="slide2.xml"/><Relationship Id="rId5" Type="http://schemas.openxmlformats.org/officeDocument/2006/relationships/image" Target="../media/image3.png"/><Relationship Id="rId10" Type="http://schemas.openxmlformats.org/officeDocument/2006/relationships/slide" Target="slide7.xml"/><Relationship Id="rId4" Type="http://schemas.openxmlformats.org/officeDocument/2006/relationships/image" Target="../media/image2.png"/><Relationship Id="rId9" Type="http://schemas.openxmlformats.org/officeDocument/2006/relationships/slide" Target="slide6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image" Target="../media/image4.png"/><Relationship Id="rId7" Type="http://schemas.openxmlformats.org/officeDocument/2006/relationships/slide" Target="slide3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slide" Target="slide2.xml"/><Relationship Id="rId5" Type="http://schemas.openxmlformats.org/officeDocument/2006/relationships/image" Target="../media/image3.png"/><Relationship Id="rId10" Type="http://schemas.openxmlformats.org/officeDocument/2006/relationships/slide" Target="slide7.xml"/><Relationship Id="rId4" Type="http://schemas.openxmlformats.org/officeDocument/2006/relationships/image" Target="../media/image2.png"/><Relationship Id="rId9" Type="http://schemas.openxmlformats.org/officeDocument/2006/relationships/slide" Target="slide5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image" Target="../media/image4.png"/><Relationship Id="rId7" Type="http://schemas.openxmlformats.org/officeDocument/2006/relationships/slide" Target="slide3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slide" Target="slide2.xml"/><Relationship Id="rId5" Type="http://schemas.openxmlformats.org/officeDocument/2006/relationships/image" Target="../media/image3.png"/><Relationship Id="rId10" Type="http://schemas.openxmlformats.org/officeDocument/2006/relationships/slide" Target="slide6.xml"/><Relationship Id="rId4" Type="http://schemas.openxmlformats.org/officeDocument/2006/relationships/image" Target="../media/image2.png"/><Relationship Id="rId9" Type="http://schemas.openxmlformats.org/officeDocument/2006/relationships/slide" Target="slide5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image" Target="../media/image4.png"/><Relationship Id="rId7" Type="http://schemas.openxmlformats.org/officeDocument/2006/relationships/slide" Target="slide3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slide" Target="slide2.xml"/><Relationship Id="rId5" Type="http://schemas.openxmlformats.org/officeDocument/2006/relationships/image" Target="../media/image3.png"/><Relationship Id="rId10" Type="http://schemas.openxmlformats.org/officeDocument/2006/relationships/slide" Target="slide6.xml"/><Relationship Id="rId4" Type="http://schemas.openxmlformats.org/officeDocument/2006/relationships/image" Target="../media/image2.png"/><Relationship Id="rId9" Type="http://schemas.openxmlformats.org/officeDocument/2006/relationships/slide" Target="slid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Home.png">
            <a:hlinkClick r:id="" action="ppaction://hlinkshowjump?jump=firstslid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24905" y="214290"/>
            <a:ext cx="333375" cy="333375"/>
          </a:xfrm>
          <a:prstGeom prst="rect">
            <a:avLst/>
          </a:prstGeom>
        </p:spPr>
      </p:pic>
      <p:pic>
        <p:nvPicPr>
          <p:cNvPr id="5" name="Picture 4" descr="Exit.png">
            <a:hlinkClick r:id="" action="ppaction://hlinkshowjump?jump=endshow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72462" y="214290"/>
            <a:ext cx="333375" cy="333375"/>
          </a:xfrm>
          <a:prstGeom prst="rect">
            <a:avLst/>
          </a:prstGeom>
        </p:spPr>
      </p:pic>
      <p:pic>
        <p:nvPicPr>
          <p:cNvPr id="6" name="Picture 5" descr="Line-2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29586" y="714356"/>
            <a:ext cx="1028700" cy="9525"/>
          </a:xfrm>
          <a:prstGeom prst="rect">
            <a:avLst/>
          </a:prstGeom>
        </p:spPr>
      </p:pic>
      <p:sp>
        <p:nvSpPr>
          <p:cNvPr id="7" name="Rounded Rectangle 6">
            <a:hlinkClick r:id="rId6" action="ppaction://hlinksldjump"/>
          </p:cNvPr>
          <p:cNvSpPr/>
          <p:nvPr/>
        </p:nvSpPr>
        <p:spPr>
          <a:xfrm>
            <a:off x="7858148" y="1000108"/>
            <a:ext cx="1214446" cy="428628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مقدمه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8" name="Rounded Rectangle 7">
            <a:hlinkClick r:id="rId7" action="ppaction://hlinksldjump"/>
          </p:cNvPr>
          <p:cNvSpPr/>
          <p:nvPr/>
        </p:nvSpPr>
        <p:spPr>
          <a:xfrm>
            <a:off x="7858148" y="1571612"/>
            <a:ext cx="1214446" cy="428628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مروری بر منابع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9" name="Rounded Rectangle 8">
            <a:hlinkClick r:id="rId8" action="ppaction://hlinksldjump"/>
          </p:cNvPr>
          <p:cNvSpPr/>
          <p:nvPr/>
        </p:nvSpPr>
        <p:spPr>
          <a:xfrm>
            <a:off x="7858148" y="2143116"/>
            <a:ext cx="1214446" cy="428628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مواد و روش ها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0" name="Rounded Rectangle 9">
            <a:hlinkClick r:id="rId9" action="ppaction://hlinksldjump"/>
          </p:cNvPr>
          <p:cNvSpPr/>
          <p:nvPr/>
        </p:nvSpPr>
        <p:spPr>
          <a:xfrm>
            <a:off x="7858148" y="2714620"/>
            <a:ext cx="1214446" cy="428628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نتایج و بحث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1" name="Rounded Rectangle 10">
            <a:hlinkClick r:id="rId10" action="ppaction://hlinksldjump"/>
          </p:cNvPr>
          <p:cNvSpPr/>
          <p:nvPr/>
        </p:nvSpPr>
        <p:spPr>
          <a:xfrm>
            <a:off x="7858148" y="3286124"/>
            <a:ext cx="1214446" cy="428628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نتیجه گیری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2" name="Rounded Rectangle 11">
            <a:hlinkClick r:id="rId11" action="ppaction://hlinksldjump"/>
          </p:cNvPr>
          <p:cNvSpPr/>
          <p:nvPr/>
        </p:nvSpPr>
        <p:spPr>
          <a:xfrm>
            <a:off x="7858148" y="3857628"/>
            <a:ext cx="1214446" cy="428628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پیشنهادات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715272" y="4572008"/>
            <a:ext cx="1500198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fa-IR" sz="1600" dirty="0" smtClean="0">
                <a:cs typeface="B Behnam " pitchFamily="2" charset="-78"/>
              </a:rPr>
              <a:t>موضوع پایان نامه :</a:t>
            </a:r>
            <a:endParaRPr lang="fa-IR" sz="1600" dirty="0">
              <a:cs typeface="B Behnam " pitchFamily="2" charset="-78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715272" y="5733652"/>
            <a:ext cx="1500198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fa-IR" sz="1600" dirty="0" smtClean="0">
                <a:cs typeface="B Behnam " pitchFamily="2" charset="-78"/>
              </a:rPr>
              <a:t>تهیه شده توسط :</a:t>
            </a:r>
            <a:endParaRPr lang="fa-IR" sz="1600" dirty="0">
              <a:cs typeface="B Behnam " pitchFamily="2" charset="-78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266761" y="547665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pardweb.ir</a:t>
            </a:r>
          </a:p>
          <a:p>
            <a:r>
              <a:rPr lang="fa-IR" dirty="0"/>
              <a:t>جهت دانلود قالب پاورپوینت از فروشگاه سایت دیدن کنید:</a:t>
            </a:r>
          </a:p>
          <a:p>
            <a:r>
              <a:rPr lang="en-US" dirty="0"/>
              <a:t>pardweb.ir</a:t>
            </a:r>
          </a:p>
          <a:p>
            <a:r>
              <a:rPr lang="fa-IR" dirty="0"/>
              <a:t>با بهترین قالب ها و تم های پاورپوینت بیشترین نمره را کسب کنید.</a:t>
            </a:r>
          </a:p>
        </p:txBody>
      </p:sp>
      <p:pic>
        <p:nvPicPr>
          <p:cNvPr id="14" name="Picture 2" descr="D:\ppt\galamooo\New folder\پایان نامه\New folder\agri.jpg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136" y="2268507"/>
            <a:ext cx="6324600" cy="4048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Line-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29586" y="714356"/>
            <a:ext cx="1028700" cy="9525"/>
          </a:xfrm>
          <a:prstGeom prst="rect">
            <a:avLst/>
          </a:prstGeom>
        </p:spPr>
      </p:pic>
      <p:sp>
        <p:nvSpPr>
          <p:cNvPr id="13" name="Rounded Rectangle 12"/>
          <p:cNvSpPr/>
          <p:nvPr/>
        </p:nvSpPr>
        <p:spPr>
          <a:xfrm>
            <a:off x="7858148" y="1000108"/>
            <a:ext cx="1214446" cy="428628"/>
          </a:xfrm>
          <a:prstGeom prst="roundRect">
            <a:avLst/>
          </a:prstGeom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مقدمه</a:t>
            </a:r>
            <a:endParaRPr lang="fa-IR" sz="1400" dirty="0">
              <a:cs typeface="B Behnam " pitchFamily="2" charset="-78"/>
            </a:endParaRPr>
          </a:p>
        </p:txBody>
      </p:sp>
      <p:pic>
        <p:nvPicPr>
          <p:cNvPr id="11" name="Picture 10" descr="Home.png">
            <a:hlinkClick r:id="" action="ppaction://hlinkshowjump?jump=firstslide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24905" y="214290"/>
            <a:ext cx="333375" cy="333375"/>
          </a:xfrm>
          <a:prstGeom prst="rect">
            <a:avLst/>
          </a:prstGeom>
        </p:spPr>
      </p:pic>
      <p:pic>
        <p:nvPicPr>
          <p:cNvPr id="12" name="Picture 11" descr="Exit.png">
            <a:hlinkClick r:id="" action="ppaction://hlinkshowjump?jump=endshow"/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72462" y="214290"/>
            <a:ext cx="333375" cy="333375"/>
          </a:xfrm>
          <a:prstGeom prst="rect">
            <a:avLst/>
          </a:prstGeom>
        </p:spPr>
      </p:pic>
      <p:sp>
        <p:nvSpPr>
          <p:cNvPr id="19" name="Rounded Rectangle 18">
            <a:hlinkClick r:id="rId6" action="ppaction://hlinksldjump"/>
          </p:cNvPr>
          <p:cNvSpPr/>
          <p:nvPr/>
        </p:nvSpPr>
        <p:spPr>
          <a:xfrm>
            <a:off x="7858148" y="1571612"/>
            <a:ext cx="1214446" cy="428628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مروری بر منابع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20" name="Rounded Rectangle 19">
            <a:hlinkClick r:id="rId7" action="ppaction://hlinksldjump"/>
          </p:cNvPr>
          <p:cNvSpPr/>
          <p:nvPr/>
        </p:nvSpPr>
        <p:spPr>
          <a:xfrm>
            <a:off x="7858148" y="2143116"/>
            <a:ext cx="1214446" cy="428628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مواد و روش ها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21" name="Rounded Rectangle 20">
            <a:hlinkClick r:id="rId8" action="ppaction://hlinksldjump"/>
          </p:cNvPr>
          <p:cNvSpPr/>
          <p:nvPr/>
        </p:nvSpPr>
        <p:spPr>
          <a:xfrm>
            <a:off x="7858148" y="2714620"/>
            <a:ext cx="1214446" cy="428628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نتایج و بحث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22" name="Rounded Rectangle 21">
            <a:hlinkClick r:id="rId9" action="ppaction://hlinksldjump"/>
          </p:cNvPr>
          <p:cNvSpPr/>
          <p:nvPr/>
        </p:nvSpPr>
        <p:spPr>
          <a:xfrm>
            <a:off x="7858148" y="3286124"/>
            <a:ext cx="1214446" cy="428628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نتیجه گیری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23" name="Rounded Rectangle 22">
            <a:hlinkClick r:id="rId10" action="ppaction://hlinksldjump"/>
          </p:cNvPr>
          <p:cNvSpPr/>
          <p:nvPr/>
        </p:nvSpPr>
        <p:spPr>
          <a:xfrm>
            <a:off x="7858148" y="3857628"/>
            <a:ext cx="1214446" cy="428628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پیشنهادات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715272" y="4572008"/>
            <a:ext cx="1500198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fa-IR" sz="1600" dirty="0" smtClean="0">
                <a:cs typeface="B Behnam " pitchFamily="2" charset="-78"/>
              </a:rPr>
              <a:t>موضوع پایان نامه :</a:t>
            </a:r>
            <a:endParaRPr lang="fa-IR" sz="1600" dirty="0">
              <a:cs typeface="B Behnam " pitchFamily="2" charset="-78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715272" y="5733652"/>
            <a:ext cx="1500198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fa-IR" sz="1600" dirty="0" smtClean="0">
                <a:cs typeface="B Behnam " pitchFamily="2" charset="-78"/>
              </a:rPr>
              <a:t>تهیه شده توسط :</a:t>
            </a:r>
            <a:endParaRPr lang="fa-IR" sz="1600" dirty="0">
              <a:cs typeface="B Behnam " pitchFamily="2" charset="-78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607339" y="4994988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pardweb.ir</a:t>
            </a:r>
          </a:p>
          <a:p>
            <a:r>
              <a:rPr lang="fa-IR" dirty="0"/>
              <a:t>جهت دانلود قالب پاورپوینت از فروشگاه سایت دیدن کنید:</a:t>
            </a:r>
          </a:p>
          <a:p>
            <a:r>
              <a:rPr lang="en-US" dirty="0"/>
              <a:t>pardweb.ir</a:t>
            </a:r>
          </a:p>
          <a:p>
            <a:r>
              <a:rPr lang="fa-IR" dirty="0"/>
              <a:t>با بهترین قالب ها و تم های پاورپوینت بیشترین نمره را کسب کنید.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Line-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29586" y="714356"/>
            <a:ext cx="1028700" cy="9525"/>
          </a:xfrm>
          <a:prstGeom prst="rect">
            <a:avLst/>
          </a:prstGeom>
        </p:spPr>
      </p:pic>
      <p:sp>
        <p:nvSpPr>
          <p:cNvPr id="14" name="Rounded Rectangle 13"/>
          <p:cNvSpPr/>
          <p:nvPr/>
        </p:nvSpPr>
        <p:spPr>
          <a:xfrm>
            <a:off x="7858148" y="1571612"/>
            <a:ext cx="1214446" cy="428628"/>
          </a:xfrm>
          <a:prstGeom prst="roundRect">
            <a:avLst/>
          </a:prstGeom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مروری بر منابع</a:t>
            </a:r>
          </a:p>
        </p:txBody>
      </p:sp>
      <p:pic>
        <p:nvPicPr>
          <p:cNvPr id="11" name="Picture 10" descr="Home.png">
            <a:hlinkClick r:id="" action="ppaction://hlinkshowjump?jump=firstslide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24905" y="214290"/>
            <a:ext cx="333375" cy="333375"/>
          </a:xfrm>
          <a:prstGeom prst="rect">
            <a:avLst/>
          </a:prstGeom>
        </p:spPr>
      </p:pic>
      <p:pic>
        <p:nvPicPr>
          <p:cNvPr id="12" name="Picture 11" descr="Exit.png">
            <a:hlinkClick r:id="" action="ppaction://hlinkshowjump?jump=endshow"/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72462" y="214290"/>
            <a:ext cx="333375" cy="333375"/>
          </a:xfrm>
          <a:prstGeom prst="rect">
            <a:avLst/>
          </a:prstGeom>
        </p:spPr>
      </p:pic>
      <p:sp>
        <p:nvSpPr>
          <p:cNvPr id="19" name="Rounded Rectangle 18">
            <a:hlinkClick r:id="rId6" action="ppaction://hlinksldjump"/>
          </p:cNvPr>
          <p:cNvSpPr/>
          <p:nvPr/>
        </p:nvSpPr>
        <p:spPr>
          <a:xfrm>
            <a:off x="7858148" y="1000108"/>
            <a:ext cx="1214446" cy="428628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مقدمه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20" name="Rounded Rectangle 19">
            <a:hlinkClick r:id="rId7" action="ppaction://hlinksldjump"/>
          </p:cNvPr>
          <p:cNvSpPr/>
          <p:nvPr/>
        </p:nvSpPr>
        <p:spPr>
          <a:xfrm>
            <a:off x="7858148" y="2143116"/>
            <a:ext cx="1214446" cy="428628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مواد و روش ها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21" name="Rounded Rectangle 20">
            <a:hlinkClick r:id="rId8" action="ppaction://hlinksldjump"/>
          </p:cNvPr>
          <p:cNvSpPr/>
          <p:nvPr/>
        </p:nvSpPr>
        <p:spPr>
          <a:xfrm>
            <a:off x="7858148" y="2714620"/>
            <a:ext cx="1214446" cy="428628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نتایج و بحث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22" name="Rounded Rectangle 21">
            <a:hlinkClick r:id="rId9" action="ppaction://hlinksldjump"/>
          </p:cNvPr>
          <p:cNvSpPr/>
          <p:nvPr/>
        </p:nvSpPr>
        <p:spPr>
          <a:xfrm>
            <a:off x="7858148" y="3286124"/>
            <a:ext cx="1214446" cy="428628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نتیجه گیری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23" name="Rounded Rectangle 22">
            <a:hlinkClick r:id="rId10" action="ppaction://hlinksldjump"/>
          </p:cNvPr>
          <p:cNvSpPr/>
          <p:nvPr/>
        </p:nvSpPr>
        <p:spPr>
          <a:xfrm>
            <a:off x="7858148" y="3857628"/>
            <a:ext cx="1214446" cy="428628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پیشنهادات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715272" y="4572008"/>
            <a:ext cx="1500198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fa-IR" sz="1600" dirty="0" smtClean="0">
                <a:cs typeface="B Behnam " pitchFamily="2" charset="-78"/>
              </a:rPr>
              <a:t>موضوع پایان نامه :</a:t>
            </a:r>
            <a:endParaRPr lang="fa-IR" sz="1600" dirty="0">
              <a:cs typeface="B Behnam " pitchFamily="2" charset="-78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715272" y="5733652"/>
            <a:ext cx="1500198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fa-IR" sz="1600" dirty="0" smtClean="0">
                <a:cs typeface="B Behnam " pitchFamily="2" charset="-78"/>
              </a:rPr>
              <a:t>تهیه شده توسط :</a:t>
            </a:r>
            <a:endParaRPr lang="fa-IR" sz="1600" dirty="0">
              <a:cs typeface="B Behnam 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Line-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29586" y="714356"/>
            <a:ext cx="1028700" cy="9525"/>
          </a:xfrm>
          <a:prstGeom prst="rect">
            <a:avLst/>
          </a:prstGeom>
        </p:spPr>
      </p:pic>
      <p:sp>
        <p:nvSpPr>
          <p:cNvPr id="15" name="Rounded Rectangle 14"/>
          <p:cNvSpPr/>
          <p:nvPr/>
        </p:nvSpPr>
        <p:spPr>
          <a:xfrm>
            <a:off x="7858148" y="2143116"/>
            <a:ext cx="1214446" cy="428628"/>
          </a:xfrm>
          <a:prstGeom prst="roundRect">
            <a:avLst/>
          </a:prstGeom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مواد و روش ها</a:t>
            </a:r>
            <a:endParaRPr lang="fa-IR" sz="1400" dirty="0">
              <a:cs typeface="B Behnam " pitchFamily="2" charset="-78"/>
            </a:endParaRPr>
          </a:p>
        </p:txBody>
      </p:sp>
      <p:pic>
        <p:nvPicPr>
          <p:cNvPr id="11" name="Picture 10" descr="Home.png">
            <a:hlinkClick r:id="" action="ppaction://hlinkshowjump?jump=firstslide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24905" y="214290"/>
            <a:ext cx="333375" cy="333375"/>
          </a:xfrm>
          <a:prstGeom prst="rect">
            <a:avLst/>
          </a:prstGeom>
        </p:spPr>
      </p:pic>
      <p:pic>
        <p:nvPicPr>
          <p:cNvPr id="12" name="Picture 11" descr="Exit.png">
            <a:hlinkClick r:id="" action="ppaction://hlinkshowjump?jump=endshow"/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72462" y="214290"/>
            <a:ext cx="333375" cy="333375"/>
          </a:xfrm>
          <a:prstGeom prst="rect">
            <a:avLst/>
          </a:prstGeom>
        </p:spPr>
      </p:pic>
      <p:sp>
        <p:nvSpPr>
          <p:cNvPr id="19" name="Rounded Rectangle 18">
            <a:hlinkClick r:id="rId6" action="ppaction://hlinksldjump"/>
          </p:cNvPr>
          <p:cNvSpPr/>
          <p:nvPr/>
        </p:nvSpPr>
        <p:spPr>
          <a:xfrm>
            <a:off x="7858148" y="1000108"/>
            <a:ext cx="1214446" cy="428628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مقدمه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20" name="Rounded Rectangle 19">
            <a:hlinkClick r:id="rId7" action="ppaction://hlinksldjump"/>
          </p:cNvPr>
          <p:cNvSpPr/>
          <p:nvPr/>
        </p:nvSpPr>
        <p:spPr>
          <a:xfrm>
            <a:off x="7858148" y="1571612"/>
            <a:ext cx="1214446" cy="428628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مروری بر منابع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21" name="Rounded Rectangle 20">
            <a:hlinkClick r:id="rId8" action="ppaction://hlinksldjump"/>
          </p:cNvPr>
          <p:cNvSpPr/>
          <p:nvPr/>
        </p:nvSpPr>
        <p:spPr>
          <a:xfrm>
            <a:off x="7858148" y="2714620"/>
            <a:ext cx="1214446" cy="428628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نتایج و بحث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22" name="Rounded Rectangle 21">
            <a:hlinkClick r:id="rId9" action="ppaction://hlinksldjump"/>
          </p:cNvPr>
          <p:cNvSpPr/>
          <p:nvPr/>
        </p:nvSpPr>
        <p:spPr>
          <a:xfrm>
            <a:off x="7858148" y="3286124"/>
            <a:ext cx="1214446" cy="428628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نتیجه گیری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23" name="Rounded Rectangle 22">
            <a:hlinkClick r:id="rId10" action="ppaction://hlinksldjump"/>
          </p:cNvPr>
          <p:cNvSpPr/>
          <p:nvPr/>
        </p:nvSpPr>
        <p:spPr>
          <a:xfrm>
            <a:off x="7858148" y="3857628"/>
            <a:ext cx="1214446" cy="428628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پیشنهادات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715272" y="4572008"/>
            <a:ext cx="1500198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fa-IR" sz="1600" dirty="0" smtClean="0">
                <a:cs typeface="B Behnam " pitchFamily="2" charset="-78"/>
              </a:rPr>
              <a:t>موضوع پایان نامه :</a:t>
            </a:r>
            <a:endParaRPr lang="fa-IR" sz="1600" dirty="0">
              <a:cs typeface="B Behnam " pitchFamily="2" charset="-78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715272" y="5733652"/>
            <a:ext cx="1500198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fa-IR" sz="1600" dirty="0" smtClean="0">
                <a:cs typeface="B Behnam " pitchFamily="2" charset="-78"/>
              </a:rPr>
              <a:t>تهیه شده توسط :</a:t>
            </a:r>
            <a:endParaRPr lang="fa-IR" sz="1600" dirty="0">
              <a:cs typeface="B Behnam 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Line-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29586" y="714356"/>
            <a:ext cx="1028700" cy="9525"/>
          </a:xfrm>
          <a:prstGeom prst="rect">
            <a:avLst/>
          </a:prstGeom>
        </p:spPr>
      </p:pic>
      <p:sp>
        <p:nvSpPr>
          <p:cNvPr id="16" name="Rounded Rectangle 15"/>
          <p:cNvSpPr/>
          <p:nvPr/>
        </p:nvSpPr>
        <p:spPr>
          <a:xfrm>
            <a:off x="7858148" y="2714620"/>
            <a:ext cx="1214446" cy="428628"/>
          </a:xfrm>
          <a:prstGeom prst="roundRect">
            <a:avLst/>
          </a:prstGeom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نتایج و بحث</a:t>
            </a:r>
            <a:endParaRPr lang="fa-IR" sz="1400" dirty="0">
              <a:cs typeface="B Behnam " pitchFamily="2" charset="-78"/>
            </a:endParaRPr>
          </a:p>
        </p:txBody>
      </p:sp>
      <p:pic>
        <p:nvPicPr>
          <p:cNvPr id="11" name="Picture 10" descr="Home.png">
            <a:hlinkClick r:id="" action="ppaction://hlinkshowjump?jump=firstslide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24905" y="214290"/>
            <a:ext cx="333375" cy="333375"/>
          </a:xfrm>
          <a:prstGeom prst="rect">
            <a:avLst/>
          </a:prstGeom>
        </p:spPr>
      </p:pic>
      <p:pic>
        <p:nvPicPr>
          <p:cNvPr id="12" name="Picture 11" descr="Exit.png">
            <a:hlinkClick r:id="" action="ppaction://hlinkshowjump?jump=endshow"/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72462" y="214290"/>
            <a:ext cx="333375" cy="333375"/>
          </a:xfrm>
          <a:prstGeom prst="rect">
            <a:avLst/>
          </a:prstGeom>
        </p:spPr>
      </p:pic>
      <p:sp>
        <p:nvSpPr>
          <p:cNvPr id="19" name="Rounded Rectangle 18">
            <a:hlinkClick r:id="rId6" action="ppaction://hlinksldjump"/>
          </p:cNvPr>
          <p:cNvSpPr/>
          <p:nvPr/>
        </p:nvSpPr>
        <p:spPr>
          <a:xfrm>
            <a:off x="7858148" y="1000108"/>
            <a:ext cx="1214446" cy="428628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مقدمه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20" name="Rounded Rectangle 19">
            <a:hlinkClick r:id="rId7" action="ppaction://hlinksldjump"/>
          </p:cNvPr>
          <p:cNvSpPr/>
          <p:nvPr/>
        </p:nvSpPr>
        <p:spPr>
          <a:xfrm>
            <a:off x="7858148" y="1571612"/>
            <a:ext cx="1214446" cy="428628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مروری بر منابع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21" name="Rounded Rectangle 20">
            <a:hlinkClick r:id="rId8" action="ppaction://hlinksldjump"/>
          </p:cNvPr>
          <p:cNvSpPr/>
          <p:nvPr/>
        </p:nvSpPr>
        <p:spPr>
          <a:xfrm>
            <a:off x="7858148" y="2143116"/>
            <a:ext cx="1214446" cy="428628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مواد و روش ها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22" name="Rounded Rectangle 21">
            <a:hlinkClick r:id="rId9" action="ppaction://hlinksldjump"/>
          </p:cNvPr>
          <p:cNvSpPr/>
          <p:nvPr/>
        </p:nvSpPr>
        <p:spPr>
          <a:xfrm>
            <a:off x="7858148" y="3286124"/>
            <a:ext cx="1214446" cy="428628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نتیجه گیری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23" name="Rounded Rectangle 22">
            <a:hlinkClick r:id="rId10" action="ppaction://hlinksldjump"/>
          </p:cNvPr>
          <p:cNvSpPr/>
          <p:nvPr/>
        </p:nvSpPr>
        <p:spPr>
          <a:xfrm>
            <a:off x="7858148" y="3857628"/>
            <a:ext cx="1214446" cy="428628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پیشنهادات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715272" y="4572008"/>
            <a:ext cx="1500198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fa-IR" sz="1600" dirty="0" smtClean="0">
                <a:cs typeface="B Behnam " pitchFamily="2" charset="-78"/>
              </a:rPr>
              <a:t>موضوع پایان نامه :</a:t>
            </a:r>
            <a:endParaRPr lang="fa-IR" sz="1600" dirty="0">
              <a:cs typeface="B Behnam " pitchFamily="2" charset="-78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715272" y="5733652"/>
            <a:ext cx="1500198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fa-IR" sz="1600" dirty="0" smtClean="0">
                <a:cs typeface="B Behnam " pitchFamily="2" charset="-78"/>
              </a:rPr>
              <a:t>تهیه شده توسط :</a:t>
            </a:r>
            <a:endParaRPr lang="fa-IR" sz="1600" dirty="0">
              <a:cs typeface="B Behnam 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Line-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29586" y="714356"/>
            <a:ext cx="1028700" cy="9525"/>
          </a:xfrm>
          <a:prstGeom prst="rect">
            <a:avLst/>
          </a:prstGeom>
        </p:spPr>
      </p:pic>
      <p:sp>
        <p:nvSpPr>
          <p:cNvPr id="17" name="Rounded Rectangle 16"/>
          <p:cNvSpPr/>
          <p:nvPr/>
        </p:nvSpPr>
        <p:spPr>
          <a:xfrm>
            <a:off x="7858148" y="3286124"/>
            <a:ext cx="1214446" cy="428628"/>
          </a:xfrm>
          <a:prstGeom prst="roundRect">
            <a:avLst/>
          </a:prstGeom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نتیجه گیری</a:t>
            </a:r>
            <a:endParaRPr lang="fa-IR" sz="1400" dirty="0">
              <a:cs typeface="B Behnam " pitchFamily="2" charset="-78"/>
            </a:endParaRPr>
          </a:p>
        </p:txBody>
      </p:sp>
      <p:pic>
        <p:nvPicPr>
          <p:cNvPr id="11" name="Picture 10" descr="Home.png">
            <a:hlinkClick r:id="" action="ppaction://hlinkshowjump?jump=firstslide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24905" y="214290"/>
            <a:ext cx="333375" cy="333375"/>
          </a:xfrm>
          <a:prstGeom prst="rect">
            <a:avLst/>
          </a:prstGeom>
        </p:spPr>
      </p:pic>
      <p:pic>
        <p:nvPicPr>
          <p:cNvPr id="12" name="Picture 11" descr="Exit.png">
            <a:hlinkClick r:id="" action="ppaction://hlinkshowjump?jump=endshow"/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72462" y="214290"/>
            <a:ext cx="333375" cy="333375"/>
          </a:xfrm>
          <a:prstGeom prst="rect">
            <a:avLst/>
          </a:prstGeom>
        </p:spPr>
      </p:pic>
      <p:sp>
        <p:nvSpPr>
          <p:cNvPr id="19" name="Rounded Rectangle 18">
            <a:hlinkClick r:id="rId6" action="ppaction://hlinksldjump"/>
          </p:cNvPr>
          <p:cNvSpPr/>
          <p:nvPr/>
        </p:nvSpPr>
        <p:spPr>
          <a:xfrm>
            <a:off x="7858148" y="1000108"/>
            <a:ext cx="1214446" cy="428628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مقدمه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20" name="Rounded Rectangle 19">
            <a:hlinkClick r:id="rId7" action="ppaction://hlinksldjump"/>
          </p:cNvPr>
          <p:cNvSpPr/>
          <p:nvPr/>
        </p:nvSpPr>
        <p:spPr>
          <a:xfrm>
            <a:off x="7858148" y="1571612"/>
            <a:ext cx="1214446" cy="428628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مروری بر منابع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21" name="Rounded Rectangle 20">
            <a:hlinkClick r:id="rId8" action="ppaction://hlinksldjump"/>
          </p:cNvPr>
          <p:cNvSpPr/>
          <p:nvPr/>
        </p:nvSpPr>
        <p:spPr>
          <a:xfrm>
            <a:off x="7858148" y="2143116"/>
            <a:ext cx="1214446" cy="428628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مواد و روش ها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22" name="Rounded Rectangle 21">
            <a:hlinkClick r:id="rId9" action="ppaction://hlinksldjump"/>
          </p:cNvPr>
          <p:cNvSpPr/>
          <p:nvPr/>
        </p:nvSpPr>
        <p:spPr>
          <a:xfrm>
            <a:off x="7858148" y="2714620"/>
            <a:ext cx="1214446" cy="428628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نتایج و بحث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23" name="Rounded Rectangle 22">
            <a:hlinkClick r:id="rId10" action="ppaction://hlinksldjump"/>
          </p:cNvPr>
          <p:cNvSpPr/>
          <p:nvPr/>
        </p:nvSpPr>
        <p:spPr>
          <a:xfrm>
            <a:off x="7858148" y="3857628"/>
            <a:ext cx="1214446" cy="428628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پیشنهادات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715272" y="4572008"/>
            <a:ext cx="1500198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fa-IR" sz="1600" dirty="0" smtClean="0">
                <a:cs typeface="B Behnam " pitchFamily="2" charset="-78"/>
              </a:rPr>
              <a:t>موضوع پایان نامه :</a:t>
            </a:r>
            <a:endParaRPr lang="fa-IR" sz="1600" dirty="0">
              <a:cs typeface="B Behnam " pitchFamily="2" charset="-78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715272" y="5733652"/>
            <a:ext cx="1500198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fa-IR" sz="1600" dirty="0" smtClean="0">
                <a:cs typeface="B Behnam " pitchFamily="2" charset="-78"/>
              </a:rPr>
              <a:t>تهیه شده توسط :</a:t>
            </a:r>
            <a:endParaRPr lang="fa-IR" sz="1600" dirty="0">
              <a:cs typeface="B Behnam 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Line-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29586" y="714356"/>
            <a:ext cx="1028700" cy="9525"/>
          </a:xfrm>
          <a:prstGeom prst="rect">
            <a:avLst/>
          </a:prstGeom>
        </p:spPr>
      </p:pic>
      <p:sp>
        <p:nvSpPr>
          <p:cNvPr id="18" name="Rounded Rectangle 17"/>
          <p:cNvSpPr/>
          <p:nvPr/>
        </p:nvSpPr>
        <p:spPr>
          <a:xfrm>
            <a:off x="7858148" y="3857628"/>
            <a:ext cx="1214446" cy="428628"/>
          </a:xfrm>
          <a:prstGeom prst="roundRect">
            <a:avLst/>
          </a:prstGeom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پیشنهادات</a:t>
            </a:r>
            <a:endParaRPr lang="fa-IR" sz="1400" dirty="0">
              <a:cs typeface="B Behnam " pitchFamily="2" charset="-78"/>
            </a:endParaRPr>
          </a:p>
        </p:txBody>
      </p:sp>
      <p:pic>
        <p:nvPicPr>
          <p:cNvPr id="11" name="Picture 10" descr="Home.png">
            <a:hlinkClick r:id="" action="ppaction://hlinkshowjump?jump=firstslide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24905" y="214290"/>
            <a:ext cx="333375" cy="333375"/>
          </a:xfrm>
          <a:prstGeom prst="rect">
            <a:avLst/>
          </a:prstGeom>
        </p:spPr>
      </p:pic>
      <p:pic>
        <p:nvPicPr>
          <p:cNvPr id="12" name="Picture 11" descr="Exit.png">
            <a:hlinkClick r:id="" action="ppaction://hlinkshowjump?jump=endshow"/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72462" y="214290"/>
            <a:ext cx="333375" cy="333375"/>
          </a:xfrm>
          <a:prstGeom prst="rect">
            <a:avLst/>
          </a:prstGeom>
        </p:spPr>
      </p:pic>
      <p:sp>
        <p:nvSpPr>
          <p:cNvPr id="19" name="Rounded Rectangle 18">
            <a:hlinkClick r:id="rId6" action="ppaction://hlinksldjump"/>
          </p:cNvPr>
          <p:cNvSpPr/>
          <p:nvPr/>
        </p:nvSpPr>
        <p:spPr>
          <a:xfrm>
            <a:off x="7858148" y="1000108"/>
            <a:ext cx="1214446" cy="428628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مقدمه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20" name="Rounded Rectangle 19">
            <a:hlinkClick r:id="rId7" action="ppaction://hlinksldjump"/>
          </p:cNvPr>
          <p:cNvSpPr/>
          <p:nvPr/>
        </p:nvSpPr>
        <p:spPr>
          <a:xfrm>
            <a:off x="7858148" y="1571612"/>
            <a:ext cx="1214446" cy="428628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مروری بر منابع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21" name="Rounded Rectangle 20">
            <a:hlinkClick r:id="rId8" action="ppaction://hlinksldjump"/>
          </p:cNvPr>
          <p:cNvSpPr/>
          <p:nvPr/>
        </p:nvSpPr>
        <p:spPr>
          <a:xfrm>
            <a:off x="7858148" y="2143116"/>
            <a:ext cx="1214446" cy="428628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مواد و روش ها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22" name="Rounded Rectangle 21">
            <a:hlinkClick r:id="rId9" action="ppaction://hlinksldjump"/>
          </p:cNvPr>
          <p:cNvSpPr/>
          <p:nvPr/>
        </p:nvSpPr>
        <p:spPr>
          <a:xfrm>
            <a:off x="7858148" y="2714620"/>
            <a:ext cx="1214446" cy="428628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نتایج و بحث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23" name="Rounded Rectangle 22">
            <a:hlinkClick r:id="rId10" action="ppaction://hlinksldjump"/>
          </p:cNvPr>
          <p:cNvSpPr/>
          <p:nvPr/>
        </p:nvSpPr>
        <p:spPr>
          <a:xfrm>
            <a:off x="7858148" y="3286124"/>
            <a:ext cx="1214446" cy="428628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نتیجه گیری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715272" y="4572008"/>
            <a:ext cx="1500198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fa-IR" sz="1600" dirty="0" smtClean="0">
                <a:cs typeface="B Behnam " pitchFamily="2" charset="-78"/>
              </a:rPr>
              <a:t>موضوع پایان نامه :</a:t>
            </a:r>
            <a:endParaRPr lang="fa-IR" sz="1600" dirty="0">
              <a:cs typeface="B Behnam " pitchFamily="2" charset="-78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715272" y="5733652"/>
            <a:ext cx="1500198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fa-IR" sz="1600" dirty="0" smtClean="0">
                <a:cs typeface="B Behnam " pitchFamily="2" charset="-78"/>
              </a:rPr>
              <a:t>تهیه شده توسط :</a:t>
            </a:r>
            <a:endParaRPr lang="fa-IR" sz="1600" dirty="0">
              <a:cs typeface="B Behnam 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Line-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29586" y="714356"/>
            <a:ext cx="1028700" cy="9525"/>
          </a:xfrm>
          <a:prstGeom prst="rect">
            <a:avLst/>
          </a:prstGeom>
        </p:spPr>
      </p:pic>
      <p:sp>
        <p:nvSpPr>
          <p:cNvPr id="18" name="Rounded Rectangle 17"/>
          <p:cNvSpPr/>
          <p:nvPr/>
        </p:nvSpPr>
        <p:spPr>
          <a:xfrm>
            <a:off x="7858148" y="3857628"/>
            <a:ext cx="1214446" cy="428628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پیشنهادات</a:t>
            </a:r>
            <a:endParaRPr lang="fa-IR" sz="1400" dirty="0">
              <a:cs typeface="B Behnam " pitchFamily="2" charset="-78"/>
            </a:endParaRPr>
          </a:p>
        </p:txBody>
      </p:sp>
      <p:pic>
        <p:nvPicPr>
          <p:cNvPr id="11" name="Picture 10" descr="Home.png">
            <a:hlinkClick r:id="" action="ppaction://hlinkshowjump?jump=firstslide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24905" y="214290"/>
            <a:ext cx="333375" cy="333375"/>
          </a:xfrm>
          <a:prstGeom prst="rect">
            <a:avLst/>
          </a:prstGeom>
        </p:spPr>
      </p:pic>
      <p:pic>
        <p:nvPicPr>
          <p:cNvPr id="12" name="Picture 11" descr="Exit.png">
            <a:hlinkClick r:id="" action="ppaction://hlinkshowjump?jump=endshow"/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72462" y="214290"/>
            <a:ext cx="333375" cy="333375"/>
          </a:xfrm>
          <a:prstGeom prst="rect">
            <a:avLst/>
          </a:prstGeom>
        </p:spPr>
      </p:pic>
      <p:sp>
        <p:nvSpPr>
          <p:cNvPr id="19" name="Rounded Rectangle 18">
            <a:hlinkClick r:id="rId6" action="ppaction://hlinksldjump"/>
          </p:cNvPr>
          <p:cNvSpPr/>
          <p:nvPr/>
        </p:nvSpPr>
        <p:spPr>
          <a:xfrm>
            <a:off x="7858148" y="1000108"/>
            <a:ext cx="1214446" cy="428628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مقدمه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20" name="Rounded Rectangle 19">
            <a:hlinkClick r:id="rId7" action="ppaction://hlinksldjump"/>
          </p:cNvPr>
          <p:cNvSpPr/>
          <p:nvPr/>
        </p:nvSpPr>
        <p:spPr>
          <a:xfrm>
            <a:off x="7858148" y="1571612"/>
            <a:ext cx="1214446" cy="428628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مروری بر منابع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21" name="Rounded Rectangle 20">
            <a:hlinkClick r:id="rId8" action="ppaction://hlinksldjump"/>
          </p:cNvPr>
          <p:cNvSpPr/>
          <p:nvPr/>
        </p:nvSpPr>
        <p:spPr>
          <a:xfrm>
            <a:off x="7858148" y="2143116"/>
            <a:ext cx="1214446" cy="428628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مواد و روش ها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22" name="Rounded Rectangle 21">
            <a:hlinkClick r:id="rId9" action="ppaction://hlinksldjump"/>
          </p:cNvPr>
          <p:cNvSpPr/>
          <p:nvPr/>
        </p:nvSpPr>
        <p:spPr>
          <a:xfrm>
            <a:off x="7858148" y="2714620"/>
            <a:ext cx="1214446" cy="428628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نتایج و بحث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23" name="Rounded Rectangle 22">
            <a:hlinkClick r:id="rId10" action="ppaction://hlinksldjump"/>
          </p:cNvPr>
          <p:cNvSpPr/>
          <p:nvPr/>
        </p:nvSpPr>
        <p:spPr>
          <a:xfrm>
            <a:off x="7858148" y="3286124"/>
            <a:ext cx="1214446" cy="428628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نتیجه گیری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1500166" y="3929066"/>
            <a:ext cx="285752" cy="121444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24" name="Rectangle 23"/>
          <p:cNvSpPr/>
          <p:nvPr/>
        </p:nvSpPr>
        <p:spPr>
          <a:xfrm>
            <a:off x="1214414" y="3929066"/>
            <a:ext cx="142876" cy="121444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25" name="Rectangle 24"/>
          <p:cNvSpPr/>
          <p:nvPr/>
        </p:nvSpPr>
        <p:spPr>
          <a:xfrm>
            <a:off x="1071538" y="3929066"/>
            <a:ext cx="71438" cy="121444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26" name="TextBox 25"/>
          <p:cNvSpPr txBox="1"/>
          <p:nvPr/>
        </p:nvSpPr>
        <p:spPr>
          <a:xfrm>
            <a:off x="7715272" y="4572008"/>
            <a:ext cx="1500198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fa-IR" sz="1600" dirty="0" smtClean="0">
                <a:cs typeface="B Behnam " pitchFamily="2" charset="-78"/>
              </a:rPr>
              <a:t>موضوع پایان نامه :</a:t>
            </a:r>
            <a:endParaRPr lang="fa-IR" sz="1600" dirty="0">
              <a:cs typeface="B Behnam " pitchFamily="2" charset="-78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7715272" y="5733652"/>
            <a:ext cx="1500198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fa-IR" sz="1600" dirty="0" smtClean="0">
                <a:cs typeface="B Behnam " pitchFamily="2" charset="-78"/>
              </a:rPr>
              <a:t>تهیه شده توسط :</a:t>
            </a:r>
            <a:endParaRPr lang="fa-IR" sz="1600" dirty="0">
              <a:cs typeface="B Behnam 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83d7bfae5348dec9a121f43075c713322738b1c3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523</TotalTime>
  <Words>236</Words>
  <Application>Microsoft Office PowerPoint</Application>
  <PresentationFormat>On-screen Show (4:3)</PresentationFormat>
  <Paragraphs>80</Paragraphs>
  <Slides>8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Base>pardweb.ir</HyperlinkBase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pardweb.ir</dc:creator>
  <cp:keywords>pardweb.ir</cp:keywords>
  <dc:description>pardweb.ir
جهت دانلود قالب پاورپوینت از فروشگاه سایت دیدن کنید:
pardweb.ir
با بهترین قالب ها و تم های پاورپوینت بیشترین نمره را کسب کنید.</dc:description>
  <cp:lastModifiedBy>pard</cp:lastModifiedBy>
  <cp:revision>28</cp:revision>
  <dcterms:created xsi:type="dcterms:W3CDTF">2014-02-12T04:26:14Z</dcterms:created>
  <dcterms:modified xsi:type="dcterms:W3CDTF">2017-10-16T13:54:52Z</dcterms:modified>
  <cp:category>pardweb.ir</cp:category>
  <cp:contentStatus>pardweb.ir</cp:contentStatus>
</cp:coreProperties>
</file>