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1"/>
  </p:custData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92BC"/>
    <a:srgbClr val="7C6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088" autoAdjust="0"/>
    <p:restoredTop sz="94660"/>
  </p:normalViewPr>
  <p:slideViewPr>
    <p:cSldViewPr>
      <p:cViewPr varScale="1">
        <p:scale>
          <a:sx n="66" d="100"/>
          <a:sy n="66" d="100"/>
        </p:scale>
        <p:origin x="-18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41824E-725B-4ACD-8EBF-EDE41ACFDF01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87B796-0FB4-4BD0-A80C-C9BFCA5CB64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69444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23642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34576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04144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90830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32609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89275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37970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93123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image" Target="../media/image4.jpeg"/><Relationship Id="rId5" Type="http://schemas.openxmlformats.org/officeDocument/2006/relationships/slide" Target="slide2.xml"/><Relationship Id="rId10" Type="http://schemas.openxmlformats.org/officeDocument/2006/relationships/slide" Target="slide7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66667"/>
            <a:ext cx="333375" cy="333375"/>
          </a:xfrm>
          <a:prstGeom prst="rect">
            <a:avLst/>
          </a:prstGeom>
        </p:spPr>
      </p:pic>
      <p:pic>
        <p:nvPicPr>
          <p:cNvPr id="5" name="Picture 4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66667"/>
            <a:ext cx="333375" cy="333375"/>
          </a:xfrm>
          <a:prstGeom prst="rect">
            <a:avLst/>
          </a:prstGeom>
        </p:spPr>
      </p:pic>
      <p:sp>
        <p:nvSpPr>
          <p:cNvPr id="7" name="Rounded Rectangle 6">
            <a:hlinkClick r:id="rId5" action="ppaction://hlinksldjump"/>
          </p:cNvPr>
          <p:cNvSpPr/>
          <p:nvPr/>
        </p:nvSpPr>
        <p:spPr>
          <a:xfrm>
            <a:off x="6643702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8" name="Rounded Rectangle 7">
            <a:hlinkClick r:id="rId6" action="ppaction://hlinksldjump"/>
          </p:cNvPr>
          <p:cNvSpPr/>
          <p:nvPr/>
        </p:nvSpPr>
        <p:spPr>
          <a:xfrm>
            <a:off x="5357818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9" name="Rounded Rectangle 8">
            <a:hlinkClick r:id="rId7" action="ppaction://hlinksldjump"/>
          </p:cNvPr>
          <p:cNvSpPr/>
          <p:nvPr/>
        </p:nvSpPr>
        <p:spPr>
          <a:xfrm>
            <a:off x="4071934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0" name="Rounded Rectangle 9">
            <a:hlinkClick r:id="rId8" action="ppaction://hlinksldjump"/>
          </p:cNvPr>
          <p:cNvSpPr/>
          <p:nvPr/>
        </p:nvSpPr>
        <p:spPr>
          <a:xfrm>
            <a:off x="2786050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9" action="ppaction://hlinksldjump"/>
          </p:cNvPr>
          <p:cNvSpPr/>
          <p:nvPr/>
        </p:nvSpPr>
        <p:spPr>
          <a:xfrm>
            <a:off x="1500166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10" action="ppaction://hlinksldjump"/>
          </p:cNvPr>
          <p:cNvSpPr/>
          <p:nvPr/>
        </p:nvSpPr>
        <p:spPr>
          <a:xfrm>
            <a:off x="214282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86644" y="635795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71670" y="635795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214282" y="6286520"/>
            <a:ext cx="8715436" cy="1588"/>
          </a:xfrm>
          <a:prstGeom prst="line">
            <a:avLst/>
          </a:prstGeom>
          <a:ln>
            <a:solidFill>
              <a:srgbClr val="7C61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393157" y="148478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pardweb.ir</a:t>
            </a:r>
          </a:p>
          <a:p>
            <a:r>
              <a:rPr lang="fa-IR" dirty="0"/>
              <a:t>جهت دانلود قالب پاورپوینت از فروشگاه سایت دیدن کنید:</a:t>
            </a:r>
          </a:p>
          <a:p>
            <a:r>
              <a:rPr lang="en-US" dirty="0"/>
              <a:t>pardweb.ir</a:t>
            </a:r>
          </a:p>
          <a:p>
            <a:r>
              <a:rPr lang="fa-IR" dirty="0"/>
              <a:t>با بهترین قالب ها و تم های پاورپوینت بیشترین نمره را کسب کنید.</a:t>
            </a:r>
          </a:p>
        </p:txBody>
      </p:sp>
      <p:pic>
        <p:nvPicPr>
          <p:cNvPr id="1026" name="Picture 2" descr="D:\ppt\galamooo\New folder\پایان نامه\New folder\حقوق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54" y="2933895"/>
            <a:ext cx="7823983" cy="325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>
            <a:off x="6643702" y="142852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66667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66667"/>
            <a:ext cx="333375" cy="333375"/>
          </a:xfrm>
          <a:prstGeom prst="rect">
            <a:avLst/>
          </a:prstGeom>
        </p:spPr>
      </p:pic>
      <p:sp>
        <p:nvSpPr>
          <p:cNvPr id="30" name="Rounded Rectangle 29">
            <a:hlinkClick r:id="rId5" action="ppaction://hlinksldjump"/>
          </p:cNvPr>
          <p:cNvSpPr/>
          <p:nvPr/>
        </p:nvSpPr>
        <p:spPr>
          <a:xfrm>
            <a:off x="5357818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1" name="Rounded Rectangle 30">
            <a:hlinkClick r:id="rId6" action="ppaction://hlinksldjump"/>
          </p:cNvPr>
          <p:cNvSpPr/>
          <p:nvPr/>
        </p:nvSpPr>
        <p:spPr>
          <a:xfrm>
            <a:off x="4071934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2" name="Rounded Rectangle 31">
            <a:hlinkClick r:id="rId7" action="ppaction://hlinksldjump"/>
          </p:cNvPr>
          <p:cNvSpPr/>
          <p:nvPr/>
        </p:nvSpPr>
        <p:spPr>
          <a:xfrm>
            <a:off x="2786050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3" name="Rounded Rectangle 32">
            <a:hlinkClick r:id="rId8" action="ppaction://hlinksldjump"/>
          </p:cNvPr>
          <p:cNvSpPr/>
          <p:nvPr/>
        </p:nvSpPr>
        <p:spPr>
          <a:xfrm>
            <a:off x="1500166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4" name="Rounded Rectangle 33">
            <a:hlinkClick r:id="rId9" action="ppaction://hlinksldjump"/>
          </p:cNvPr>
          <p:cNvSpPr/>
          <p:nvPr/>
        </p:nvSpPr>
        <p:spPr>
          <a:xfrm>
            <a:off x="214282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6644" y="635795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71670" y="635795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4282" y="6286520"/>
            <a:ext cx="8715436" cy="1588"/>
          </a:xfrm>
          <a:prstGeom prst="line">
            <a:avLst/>
          </a:prstGeom>
          <a:ln>
            <a:solidFill>
              <a:srgbClr val="7C61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5357818" y="142852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66667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66667"/>
            <a:ext cx="333375" cy="333375"/>
          </a:xfrm>
          <a:prstGeom prst="rect">
            <a:avLst/>
          </a:prstGeom>
        </p:spPr>
      </p:pic>
      <p:sp>
        <p:nvSpPr>
          <p:cNvPr id="10" name="Rounded Rectangle 9">
            <a:hlinkClick r:id="rId5" action="ppaction://hlinksldjump"/>
          </p:cNvPr>
          <p:cNvSpPr/>
          <p:nvPr/>
        </p:nvSpPr>
        <p:spPr>
          <a:xfrm>
            <a:off x="6643702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6" action="ppaction://hlinksldjump"/>
          </p:cNvPr>
          <p:cNvSpPr/>
          <p:nvPr/>
        </p:nvSpPr>
        <p:spPr>
          <a:xfrm>
            <a:off x="4071934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7" action="ppaction://hlinksldjump"/>
          </p:cNvPr>
          <p:cNvSpPr/>
          <p:nvPr/>
        </p:nvSpPr>
        <p:spPr>
          <a:xfrm>
            <a:off x="2786050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8" action="ppaction://hlinksldjump"/>
          </p:cNvPr>
          <p:cNvSpPr/>
          <p:nvPr/>
        </p:nvSpPr>
        <p:spPr>
          <a:xfrm>
            <a:off x="1500166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9" action="ppaction://hlinksldjump"/>
          </p:cNvPr>
          <p:cNvSpPr/>
          <p:nvPr/>
        </p:nvSpPr>
        <p:spPr>
          <a:xfrm>
            <a:off x="214282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6644" y="635795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71670" y="635795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14282" y="6286520"/>
            <a:ext cx="8715436" cy="1588"/>
          </a:xfrm>
          <a:prstGeom prst="line">
            <a:avLst/>
          </a:prstGeom>
          <a:ln>
            <a:solidFill>
              <a:srgbClr val="7C61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4071934" y="142852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66667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66667"/>
            <a:ext cx="333375" cy="333375"/>
          </a:xfrm>
          <a:prstGeom prst="rect">
            <a:avLst/>
          </a:prstGeom>
        </p:spPr>
      </p:pic>
      <p:sp>
        <p:nvSpPr>
          <p:cNvPr id="10" name="Rounded Rectangle 9">
            <a:hlinkClick r:id="rId5" action="ppaction://hlinksldjump"/>
          </p:cNvPr>
          <p:cNvSpPr/>
          <p:nvPr/>
        </p:nvSpPr>
        <p:spPr>
          <a:xfrm>
            <a:off x="6643702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6" action="ppaction://hlinksldjump"/>
          </p:cNvPr>
          <p:cNvSpPr/>
          <p:nvPr/>
        </p:nvSpPr>
        <p:spPr>
          <a:xfrm>
            <a:off x="5357818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7" action="ppaction://hlinksldjump"/>
          </p:cNvPr>
          <p:cNvSpPr/>
          <p:nvPr/>
        </p:nvSpPr>
        <p:spPr>
          <a:xfrm>
            <a:off x="2786050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8" action="ppaction://hlinksldjump"/>
          </p:cNvPr>
          <p:cNvSpPr/>
          <p:nvPr/>
        </p:nvSpPr>
        <p:spPr>
          <a:xfrm>
            <a:off x="1500166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9" action="ppaction://hlinksldjump"/>
          </p:cNvPr>
          <p:cNvSpPr/>
          <p:nvPr/>
        </p:nvSpPr>
        <p:spPr>
          <a:xfrm>
            <a:off x="214282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6644" y="635795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71670" y="635795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14282" y="6286520"/>
            <a:ext cx="8715436" cy="1588"/>
          </a:xfrm>
          <a:prstGeom prst="line">
            <a:avLst/>
          </a:prstGeom>
          <a:ln>
            <a:solidFill>
              <a:srgbClr val="7C61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2786050" y="142852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66667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66667"/>
            <a:ext cx="333375" cy="333375"/>
          </a:xfrm>
          <a:prstGeom prst="rect">
            <a:avLst/>
          </a:prstGeom>
        </p:spPr>
      </p:pic>
      <p:sp>
        <p:nvSpPr>
          <p:cNvPr id="10" name="Rounded Rectangle 9">
            <a:hlinkClick r:id="rId5" action="ppaction://hlinksldjump"/>
          </p:cNvPr>
          <p:cNvSpPr/>
          <p:nvPr/>
        </p:nvSpPr>
        <p:spPr>
          <a:xfrm>
            <a:off x="6643702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6" action="ppaction://hlinksldjump"/>
          </p:cNvPr>
          <p:cNvSpPr/>
          <p:nvPr/>
        </p:nvSpPr>
        <p:spPr>
          <a:xfrm>
            <a:off x="5357818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7" action="ppaction://hlinksldjump"/>
          </p:cNvPr>
          <p:cNvSpPr/>
          <p:nvPr/>
        </p:nvSpPr>
        <p:spPr>
          <a:xfrm>
            <a:off x="4071934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8" action="ppaction://hlinksldjump"/>
          </p:cNvPr>
          <p:cNvSpPr/>
          <p:nvPr/>
        </p:nvSpPr>
        <p:spPr>
          <a:xfrm>
            <a:off x="1500166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9" action="ppaction://hlinksldjump"/>
          </p:cNvPr>
          <p:cNvSpPr/>
          <p:nvPr/>
        </p:nvSpPr>
        <p:spPr>
          <a:xfrm>
            <a:off x="214282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6644" y="635795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71670" y="635795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14282" y="6286520"/>
            <a:ext cx="8715436" cy="1588"/>
          </a:xfrm>
          <a:prstGeom prst="line">
            <a:avLst/>
          </a:prstGeom>
          <a:ln>
            <a:solidFill>
              <a:srgbClr val="7C61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>
          <a:xfrm>
            <a:off x="1500166" y="142852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66667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66667"/>
            <a:ext cx="333375" cy="333375"/>
          </a:xfrm>
          <a:prstGeom prst="rect">
            <a:avLst/>
          </a:prstGeom>
        </p:spPr>
      </p:pic>
      <p:sp>
        <p:nvSpPr>
          <p:cNvPr id="10" name="Rounded Rectangle 9">
            <a:hlinkClick r:id="rId5" action="ppaction://hlinksldjump"/>
          </p:cNvPr>
          <p:cNvSpPr/>
          <p:nvPr/>
        </p:nvSpPr>
        <p:spPr>
          <a:xfrm>
            <a:off x="6643702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6" action="ppaction://hlinksldjump"/>
          </p:cNvPr>
          <p:cNvSpPr/>
          <p:nvPr/>
        </p:nvSpPr>
        <p:spPr>
          <a:xfrm>
            <a:off x="5357818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7" action="ppaction://hlinksldjump"/>
          </p:cNvPr>
          <p:cNvSpPr/>
          <p:nvPr/>
        </p:nvSpPr>
        <p:spPr>
          <a:xfrm>
            <a:off x="4071934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8" action="ppaction://hlinksldjump"/>
          </p:cNvPr>
          <p:cNvSpPr/>
          <p:nvPr/>
        </p:nvSpPr>
        <p:spPr>
          <a:xfrm>
            <a:off x="2786050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9" action="ppaction://hlinksldjump"/>
          </p:cNvPr>
          <p:cNvSpPr/>
          <p:nvPr/>
        </p:nvSpPr>
        <p:spPr>
          <a:xfrm>
            <a:off x="214282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6644" y="635795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71670" y="635795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14282" y="6286520"/>
            <a:ext cx="8715436" cy="1588"/>
          </a:xfrm>
          <a:prstGeom prst="line">
            <a:avLst/>
          </a:prstGeom>
          <a:ln>
            <a:solidFill>
              <a:srgbClr val="7C61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/>
          <p:cNvSpPr/>
          <p:nvPr/>
        </p:nvSpPr>
        <p:spPr>
          <a:xfrm>
            <a:off x="214282" y="142852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66667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66667"/>
            <a:ext cx="333375" cy="333375"/>
          </a:xfrm>
          <a:prstGeom prst="rect">
            <a:avLst/>
          </a:prstGeom>
        </p:spPr>
      </p:pic>
      <p:sp>
        <p:nvSpPr>
          <p:cNvPr id="10" name="Rounded Rectangle 9">
            <a:hlinkClick r:id="rId5" action="ppaction://hlinksldjump"/>
          </p:cNvPr>
          <p:cNvSpPr/>
          <p:nvPr/>
        </p:nvSpPr>
        <p:spPr>
          <a:xfrm>
            <a:off x="6643702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6" action="ppaction://hlinksldjump"/>
          </p:cNvPr>
          <p:cNvSpPr/>
          <p:nvPr/>
        </p:nvSpPr>
        <p:spPr>
          <a:xfrm>
            <a:off x="5357818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7" action="ppaction://hlinksldjump"/>
          </p:cNvPr>
          <p:cNvSpPr/>
          <p:nvPr/>
        </p:nvSpPr>
        <p:spPr>
          <a:xfrm>
            <a:off x="4071934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8" action="ppaction://hlinksldjump"/>
          </p:cNvPr>
          <p:cNvSpPr/>
          <p:nvPr/>
        </p:nvSpPr>
        <p:spPr>
          <a:xfrm>
            <a:off x="2786050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9" action="ppaction://hlinksldjump"/>
          </p:cNvPr>
          <p:cNvSpPr/>
          <p:nvPr/>
        </p:nvSpPr>
        <p:spPr>
          <a:xfrm>
            <a:off x="1500166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6644" y="635795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71670" y="635795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14282" y="6286520"/>
            <a:ext cx="8715436" cy="1588"/>
          </a:xfrm>
          <a:prstGeom prst="line">
            <a:avLst/>
          </a:prstGeom>
          <a:ln>
            <a:solidFill>
              <a:srgbClr val="7C61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/>
          <p:cNvSpPr/>
          <p:nvPr/>
        </p:nvSpPr>
        <p:spPr>
          <a:xfrm>
            <a:off x="214282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66667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66667"/>
            <a:ext cx="333375" cy="333375"/>
          </a:xfrm>
          <a:prstGeom prst="rect">
            <a:avLst/>
          </a:prstGeom>
        </p:spPr>
      </p:pic>
      <p:sp>
        <p:nvSpPr>
          <p:cNvPr id="10" name="Rounded Rectangle 9">
            <a:hlinkClick r:id="rId5" action="ppaction://hlinksldjump"/>
          </p:cNvPr>
          <p:cNvSpPr/>
          <p:nvPr/>
        </p:nvSpPr>
        <p:spPr>
          <a:xfrm>
            <a:off x="6643702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6" action="ppaction://hlinksldjump"/>
          </p:cNvPr>
          <p:cNvSpPr/>
          <p:nvPr/>
        </p:nvSpPr>
        <p:spPr>
          <a:xfrm>
            <a:off x="5357818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7" action="ppaction://hlinksldjump"/>
          </p:cNvPr>
          <p:cNvSpPr/>
          <p:nvPr/>
        </p:nvSpPr>
        <p:spPr>
          <a:xfrm>
            <a:off x="4071934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8" action="ppaction://hlinksldjump"/>
          </p:cNvPr>
          <p:cNvSpPr/>
          <p:nvPr/>
        </p:nvSpPr>
        <p:spPr>
          <a:xfrm>
            <a:off x="2786050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9" action="ppaction://hlinksldjump"/>
          </p:cNvPr>
          <p:cNvSpPr/>
          <p:nvPr/>
        </p:nvSpPr>
        <p:spPr>
          <a:xfrm>
            <a:off x="1500166" y="142852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6644" y="635795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71670" y="635795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14282" y="6286520"/>
            <a:ext cx="8715436" cy="1588"/>
          </a:xfrm>
          <a:prstGeom prst="line">
            <a:avLst/>
          </a:prstGeom>
          <a:ln>
            <a:solidFill>
              <a:srgbClr val="7C61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5ee1030043cac788342234bccb502cd4b73b1c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210</Words>
  <Application>Microsoft Office PowerPoint</Application>
  <PresentationFormat>On-screen Show (4:3)</PresentationFormat>
  <Paragraphs>76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pardweb.ir</Manager>
  <Company>pardweb.ir</Company>
  <LinksUpToDate>false</LinksUpToDate>
  <SharedDoc>false</SharedDoc>
  <HyperlinkBase>pardweb.ir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pardweb.ir</dc:creator>
  <cp:keywords>pardweb.ir</cp:keywords>
  <dc:description>pardweb.ir
جهت دانلود قالب پاورپوینت از فروشگاه سایت دیدن کنید:
pardweb.ir
با بهترین قالب ها و تم های پاورپوینت بیشترین نمره را کسب کنید.
</dc:description>
  <cp:lastModifiedBy>pard</cp:lastModifiedBy>
  <cp:revision>27</cp:revision>
  <dcterms:created xsi:type="dcterms:W3CDTF">2014-02-12T04:26:14Z</dcterms:created>
  <dcterms:modified xsi:type="dcterms:W3CDTF">2017-10-16T13:56:02Z</dcterms:modified>
</cp:coreProperties>
</file>