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4660"/>
  </p:normalViewPr>
  <p:slideViewPr>
    <p:cSldViewPr>
      <p:cViewPr varScale="1">
        <p:scale>
          <a:sx n="66" d="100"/>
          <a:sy n="66" d="100"/>
        </p:scale>
        <p:origin x="-18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5010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0848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3206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81870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52216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21267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95033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966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45359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24" name="Rounded Rectangle 23">
            <a:hlinkClick r:id="rId5" action="ppaction://hlinksldjump"/>
          </p:cNvPr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5" name="Rounded Rectangle 24">
            <a:hlinkClick r:id="rId6" action="ppaction://hlinksldjump"/>
          </p:cNvPr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7" name="Rounded Rectangle 26">
            <a:hlinkClick r:id="rId8" action="ppaction://hlinksldjump"/>
          </p:cNvPr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9" action="ppaction://hlinksldjump"/>
          </p:cNvPr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9" name="Rounded Rectangle 28">
            <a:hlinkClick r:id="rId10" action="ppaction://hlinksldjump"/>
          </p:cNvPr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  <p:pic>
        <p:nvPicPr>
          <p:cNvPr id="1026" name="Picture 2" descr="D:\ppt\galamooo\New folder\پایان نامه\New folder\برق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214554"/>
            <a:ext cx="6910680" cy="399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483768" y="61405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6" action="ppaction://hlinksldjump"/>
          </p:cNvPr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7" action="ppaction://hlinksldjump"/>
          </p:cNvPr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8" action="ppaction://hlinksldjump"/>
          </p:cNvPr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5" name="Rounded Rectangle 34">
            <a:hlinkClick r:id="rId9" action="ppaction://hlinksldjump"/>
          </p:cNvPr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214290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1" y="214290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392906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214282" y="1071546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214282" y="164305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14282" y="221455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14282" y="2786058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335756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06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6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solidFill>
                  <a:schemeClr val="accent5">
                    <a:lumMod val="50000"/>
                  </a:schemeClr>
                </a:solidFill>
                <a:cs typeface="B Behnam " pitchFamily="2" charset="-78"/>
              </a:rPr>
              <a:t>تهیه شده توسط :</a:t>
            </a:r>
            <a:endParaRPr lang="fa-IR" sz="1600" dirty="0">
              <a:solidFill>
                <a:schemeClr val="accent5">
                  <a:lumMod val="50000"/>
                </a:schemeClr>
              </a:solidFill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766b838324b7765f3a9aa1a15bd59a6ecbe67f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Company>pardweb.ir</Company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pardweb.ir</dc:subject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31</cp:revision>
  <dcterms:created xsi:type="dcterms:W3CDTF">2014-02-12T04:26:14Z</dcterms:created>
  <dcterms:modified xsi:type="dcterms:W3CDTF">2017-10-16T14:01:56Z</dcterms:modified>
  <cp:category>pardweb.ir</cp:category>
  <cp:contentStatus>pardweb.ir</cp:contentStatus>
</cp:coreProperties>
</file>