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58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a-IR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a-IR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a-IR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fa-I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a-IR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16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a-IR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gapWidth val="219"/>
        <c:overlap val="-27"/>
        <c:axId val="133841280"/>
        <c:axId val="133842816"/>
      </c:barChart>
      <c:catAx>
        <c:axId val="1338412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133842816"/>
        <c:crosses val="autoZero"/>
        <c:auto val="1"/>
        <c:lblAlgn val="ctr"/>
        <c:lblOffset val="100"/>
      </c:catAx>
      <c:valAx>
        <c:axId val="13384281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a-IR"/>
          </a:p>
        </c:txPr>
        <c:crossAx val="133841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8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fa-IR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800">
          <a:solidFill>
            <a:schemeClr val="bg1"/>
          </a:solidFill>
        </a:defRPr>
      </a:pPr>
      <a:endParaRPr lang="fa-I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22B22-81B2-426B-B13F-917D5E416A93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0819A-7291-4B76-8FE1-C8D3FE5A5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4661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39624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50292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24000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2216" y="152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2216" y="1371600"/>
            <a:ext cx="6710784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648200"/>
            <a:ext cx="7467600" cy="134478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3148890"/>
            <a:ext cx="7467600" cy="14811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تم پاورپوینت مهندسی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www.meta4u.com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</a:p>
          <a:p>
            <a:r>
              <a:rPr lang="en-US"/>
              <a:t>Feature 4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</a:p>
          <a:p>
            <a:r>
              <a:rPr lang="en-US" smtClean="0"/>
              <a:t>Feature 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24892750"/>
              </p:ext>
            </p:extLst>
          </p:nvPr>
        </p:nvGraphicFramePr>
        <p:xfrm>
          <a:off x="2052638" y="1371600"/>
          <a:ext cx="6710362" cy="4275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0686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36398091"/>
              </p:ext>
            </p:extLst>
          </p:nvPr>
        </p:nvGraphicFramePr>
        <p:xfrm>
          <a:off x="381000" y="914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39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presentation was created by FPPT.com</a:t>
            </a:r>
          </a:p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Click here</a:t>
            </a:r>
            <a:r>
              <a:rPr lang="en-US" dirty="0" smtClean="0">
                <a:solidFill>
                  <a:schemeClr val="bg1"/>
                </a:solidFill>
              </a:rPr>
              <a:t> to get free presentation templates and slide designs.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38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10-market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20010-marketing</Template>
  <TotalTime>14</TotalTime>
  <Words>78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20010-marketing</vt:lpstr>
      <vt:lpstr>تم پاورپوینت مهندسی</vt:lpstr>
      <vt:lpstr>Slide Title</vt:lpstr>
      <vt:lpstr>Slide Title</vt:lpstr>
      <vt:lpstr>Slide Title</vt:lpstr>
      <vt:lpstr>Slide Title</vt:lpstr>
      <vt:lpstr>Slide Title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AMIR</cp:lastModifiedBy>
  <cp:revision>4</cp:revision>
  <dcterms:created xsi:type="dcterms:W3CDTF">2013-11-03T00:07:09Z</dcterms:created>
  <dcterms:modified xsi:type="dcterms:W3CDTF">2017-05-01T11:08:20Z</dcterms:modified>
</cp:coreProperties>
</file>