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703" r:id="rId2"/>
    <p:sldMasterId id="2147483692" r:id="rId3"/>
  </p:sldMasterIdLst>
  <p:notesMasterIdLst>
    <p:notesMasterId r:id="rId9"/>
  </p:notesMasterIdLst>
  <p:sldIdLst>
    <p:sldId id="351" r:id="rId4"/>
    <p:sldId id="354" r:id="rId5"/>
    <p:sldId id="353" r:id="rId6"/>
    <p:sldId id="355" r:id="rId7"/>
    <p:sldId id="30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23B"/>
    <a:srgbClr val="00B09B"/>
    <a:srgbClr val="F0EEEF"/>
    <a:srgbClr val="0D95BC"/>
    <a:srgbClr val="DF361F"/>
    <a:srgbClr val="6C2B43"/>
    <a:srgbClr val="7B0051"/>
    <a:srgbClr val="063951"/>
    <a:srgbClr val="EB1E42"/>
    <a:srgbClr val="B2C4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1" autoAdjust="0"/>
    <p:restoredTop sz="96433" autoAdjust="0"/>
  </p:normalViewPr>
  <p:slideViewPr>
    <p:cSldViewPr snapToGrid="0" showGuides="1">
      <p:cViewPr varScale="1">
        <p:scale>
          <a:sx n="153" d="100"/>
          <a:sy n="153" d="100"/>
        </p:scale>
        <p:origin x="185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9243F-B1BB-4202-BD78-416ACA55517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D2766-C49B-4C1A-9FEE-6F146754B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31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72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29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99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2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esentationgo.com/" TargetMode="Externa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0">
              <a:srgbClr val="EFEDEE"/>
            </a:gs>
            <a:gs pos="53000">
              <a:srgbClr val="F1EFF0"/>
            </a:gs>
            <a:gs pos="77000">
              <a:srgbClr val="EFEDEE"/>
            </a:gs>
            <a:gs pos="100000">
              <a:srgbClr val="EFEB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6331"/>
            <a:ext cx="7886700" cy="73905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8695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6331"/>
            <a:ext cx="7886700" cy="73905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892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ed by PresentationGo"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152955"/>
            <a:ext cx="9144000" cy="552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A5CD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 userDrawn="1"/>
        </p:nvSpPr>
        <p:spPr>
          <a:xfrm>
            <a:off x="2048933" y="3071723"/>
            <a:ext cx="5046133" cy="714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673959" y="5982900"/>
            <a:ext cx="379607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rgbClr val="A5CD00"/>
                </a:solidFill>
              </a:rPr>
              <a:t>T</a:t>
            </a:r>
            <a:r>
              <a:rPr lang="en-US" baseline="0" dirty="0">
                <a:solidFill>
                  <a:srgbClr val="A5CD00"/>
                </a:solidFill>
              </a:rPr>
              <a:t>he free PowerPoint and Google Slides template library</a:t>
            </a:r>
            <a:endParaRPr lang="en-US" dirty="0">
              <a:solidFill>
                <a:srgbClr val="A5CD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59936" y="2633133"/>
            <a:ext cx="22241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ffectLst/>
              </a:rPr>
              <a:t>Designed</a:t>
            </a:r>
            <a:r>
              <a:rPr lang="en-US" baseline="0">
                <a:solidFill>
                  <a:schemeClr val="bg1"/>
                </a:solidFill>
                <a:effectLst/>
              </a:rPr>
              <a:t> with         by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Freeform 290"/>
          <p:cNvSpPr/>
          <p:nvPr userDrawn="1"/>
        </p:nvSpPr>
        <p:spPr>
          <a:xfrm>
            <a:off x="4977441" y="2705803"/>
            <a:ext cx="261456" cy="223991"/>
          </a:xfrm>
          <a:custGeom>
            <a:avLst/>
            <a:gdLst/>
            <a:ahLst/>
            <a:cxnLst/>
            <a:rect l="l" t="t" r="r" b="b"/>
            <a:pathLst>
              <a:path w="504825" h="432707">
                <a:moveTo>
                  <a:pt x="134658" y="0"/>
                </a:moveTo>
                <a:cubicBezTo>
                  <a:pt x="146301" y="0"/>
                  <a:pt x="158180" y="2019"/>
                  <a:pt x="170294" y="6057"/>
                </a:cubicBezTo>
                <a:cubicBezTo>
                  <a:pt x="182407" y="10095"/>
                  <a:pt x="193676" y="15541"/>
                  <a:pt x="204099" y="22396"/>
                </a:cubicBezTo>
                <a:cubicBezTo>
                  <a:pt x="214522" y="29251"/>
                  <a:pt x="223490" y="35683"/>
                  <a:pt x="231002" y="41693"/>
                </a:cubicBezTo>
                <a:cubicBezTo>
                  <a:pt x="238514" y="47703"/>
                  <a:pt x="245652" y="54088"/>
                  <a:pt x="252412" y="60849"/>
                </a:cubicBezTo>
                <a:cubicBezTo>
                  <a:pt x="259174" y="54088"/>
                  <a:pt x="266310" y="47703"/>
                  <a:pt x="273823" y="41693"/>
                </a:cubicBezTo>
                <a:cubicBezTo>
                  <a:pt x="281334" y="35683"/>
                  <a:pt x="290303" y="29251"/>
                  <a:pt x="300726" y="22396"/>
                </a:cubicBezTo>
                <a:cubicBezTo>
                  <a:pt x="311149" y="15541"/>
                  <a:pt x="322417" y="10095"/>
                  <a:pt x="334531" y="6057"/>
                </a:cubicBezTo>
                <a:cubicBezTo>
                  <a:pt x="346645" y="2019"/>
                  <a:pt x="358524" y="0"/>
                  <a:pt x="370167" y="0"/>
                </a:cubicBezTo>
                <a:cubicBezTo>
                  <a:pt x="412236" y="0"/>
                  <a:pt x="445197" y="11644"/>
                  <a:pt x="469048" y="34932"/>
                </a:cubicBezTo>
                <a:cubicBezTo>
                  <a:pt x="492899" y="58220"/>
                  <a:pt x="504825" y="90523"/>
                  <a:pt x="504825" y="131840"/>
                </a:cubicBezTo>
                <a:cubicBezTo>
                  <a:pt x="504825" y="173346"/>
                  <a:pt x="483321" y="215602"/>
                  <a:pt x="440313" y="258610"/>
                </a:cubicBezTo>
                <a:lnTo>
                  <a:pt x="264807" y="427636"/>
                </a:lnTo>
                <a:cubicBezTo>
                  <a:pt x="261427" y="431017"/>
                  <a:pt x="257295" y="432707"/>
                  <a:pt x="252412" y="432707"/>
                </a:cubicBezTo>
                <a:cubicBezTo>
                  <a:pt x="247529" y="432707"/>
                  <a:pt x="243398" y="431017"/>
                  <a:pt x="240018" y="427636"/>
                </a:cubicBezTo>
                <a:lnTo>
                  <a:pt x="64230" y="258047"/>
                </a:lnTo>
                <a:cubicBezTo>
                  <a:pt x="62351" y="256544"/>
                  <a:pt x="59770" y="254103"/>
                  <a:pt x="56482" y="250722"/>
                </a:cubicBezTo>
                <a:cubicBezTo>
                  <a:pt x="53196" y="247342"/>
                  <a:pt x="47984" y="241191"/>
                  <a:pt x="40848" y="232270"/>
                </a:cubicBezTo>
                <a:cubicBezTo>
                  <a:pt x="33712" y="223349"/>
                  <a:pt x="27326" y="214194"/>
                  <a:pt x="21692" y="204803"/>
                </a:cubicBezTo>
                <a:cubicBezTo>
                  <a:pt x="16057" y="195413"/>
                  <a:pt x="11035" y="184051"/>
                  <a:pt x="6620" y="170717"/>
                </a:cubicBezTo>
                <a:cubicBezTo>
                  <a:pt x="2207" y="157382"/>
                  <a:pt x="0" y="144423"/>
                  <a:pt x="0" y="131840"/>
                </a:cubicBezTo>
                <a:cubicBezTo>
                  <a:pt x="0" y="90523"/>
                  <a:pt x="11926" y="58220"/>
                  <a:pt x="35777" y="34932"/>
                </a:cubicBezTo>
                <a:cubicBezTo>
                  <a:pt x="59629" y="11644"/>
                  <a:pt x="92588" y="0"/>
                  <a:pt x="134658" y="0"/>
                </a:cubicBezTo>
                <a:close/>
              </a:path>
            </a:pathLst>
          </a:custGeom>
          <a:solidFill>
            <a:srgbClr val="D90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04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resentationgo.com/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go.com/" TargetMode="Externa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EFEDEE"/>
            </a:gs>
            <a:gs pos="53000">
              <a:srgbClr val="F1EFF0"/>
            </a:gs>
            <a:gs pos="77000">
              <a:srgbClr val="EFEDEE"/>
            </a:gs>
            <a:gs pos="100000">
              <a:srgbClr val="EFEB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6332"/>
            <a:ext cx="7886700" cy="739056"/>
          </a:xfrm>
          <a:prstGeom prst="rect">
            <a:avLst/>
          </a:prstGeom>
        </p:spPr>
        <p:txBody>
          <a:bodyPr rIns="0">
            <a:normAutofit/>
          </a:bodyPr>
          <a:lstStyle/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9200"/>
            <a:ext cx="78867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305910"/>
            <a:ext cx="9144000" cy="552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.com</a:t>
            </a:r>
          </a:p>
        </p:txBody>
      </p:sp>
      <p:sp>
        <p:nvSpPr>
          <p:cNvPr id="23" name="Freeform 22"/>
          <p:cNvSpPr/>
          <p:nvPr userDrawn="1"/>
        </p:nvSpPr>
        <p:spPr>
          <a:xfrm rot="5400000">
            <a:off x="91178" y="116438"/>
            <a:ext cx="369496" cy="570902"/>
          </a:xfrm>
          <a:custGeom>
            <a:avLst/>
            <a:gdLst>
              <a:gd name="connsiteX0" fmla="*/ 210916 w 1034764"/>
              <a:gd name="connsiteY0" fmla="*/ 535701 h 1598797"/>
              <a:gd name="connsiteX1" fmla="*/ 331908 w 1034764"/>
              <a:gd name="connsiteY1" fmla="*/ 284049 h 1598797"/>
              <a:gd name="connsiteX2" fmla="*/ 741774 w 1034764"/>
              <a:gd name="connsiteY2" fmla="*/ 315409 h 1598797"/>
              <a:gd name="connsiteX3" fmla="*/ 403935 w 1034764"/>
              <a:gd name="connsiteY3" fmla="*/ 375418 h 1598797"/>
              <a:gd name="connsiteX4" fmla="*/ 266699 w 1034764"/>
              <a:gd name="connsiteY4" fmla="*/ 689905 h 1598797"/>
              <a:gd name="connsiteX5" fmla="*/ 266698 w 1034764"/>
              <a:gd name="connsiteY5" fmla="*/ 689907 h 1598797"/>
              <a:gd name="connsiteX6" fmla="*/ 210916 w 1034764"/>
              <a:gd name="connsiteY6" fmla="*/ 535701 h 1598797"/>
              <a:gd name="connsiteX7" fmla="*/ 134938 w 1034764"/>
              <a:gd name="connsiteY7" fmla="*/ 517381 h 1598797"/>
              <a:gd name="connsiteX8" fmla="*/ 517383 w 1034764"/>
              <a:gd name="connsiteY8" fmla="*/ 899826 h 1598797"/>
              <a:gd name="connsiteX9" fmla="*/ 899828 w 1034764"/>
              <a:gd name="connsiteY9" fmla="*/ 517381 h 1598797"/>
              <a:gd name="connsiteX10" fmla="*/ 517383 w 1034764"/>
              <a:gd name="connsiteY10" fmla="*/ 134936 h 1598797"/>
              <a:gd name="connsiteX11" fmla="*/ 134938 w 1034764"/>
              <a:gd name="connsiteY11" fmla="*/ 517381 h 1598797"/>
              <a:gd name="connsiteX12" fmla="*/ 0 w 1034764"/>
              <a:gd name="connsiteY12" fmla="*/ 517382 h 1598797"/>
              <a:gd name="connsiteX13" fmla="*/ 517382 w 1034764"/>
              <a:gd name="connsiteY13" fmla="*/ 0 h 1598797"/>
              <a:gd name="connsiteX14" fmla="*/ 1034764 w 1034764"/>
              <a:gd name="connsiteY14" fmla="*/ 517382 h 1598797"/>
              <a:gd name="connsiteX15" fmla="*/ 621653 w 1034764"/>
              <a:gd name="connsiteY15" fmla="*/ 1024253 h 1598797"/>
              <a:gd name="connsiteX16" fmla="*/ 620527 w 1034764"/>
              <a:gd name="connsiteY16" fmla="*/ 1024366 h 1598797"/>
              <a:gd name="connsiteX17" fmla="*/ 662992 w 1034764"/>
              <a:gd name="connsiteY17" fmla="*/ 1598797 h 1598797"/>
              <a:gd name="connsiteX18" fmla="*/ 371775 w 1034764"/>
              <a:gd name="connsiteY18" fmla="*/ 1598797 h 1598797"/>
              <a:gd name="connsiteX19" fmla="*/ 414241 w 1034764"/>
              <a:gd name="connsiteY19" fmla="*/ 1024367 h 1598797"/>
              <a:gd name="connsiteX20" fmla="*/ 413112 w 1034764"/>
              <a:gd name="connsiteY20" fmla="*/ 1024253 h 1598797"/>
              <a:gd name="connsiteX21" fmla="*/ 0 w 1034764"/>
              <a:gd name="connsiteY21" fmla="*/ 517382 h 159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34764" h="1598797">
                <a:moveTo>
                  <a:pt x="210916" y="535701"/>
                </a:moveTo>
                <a:cubicBezTo>
                  <a:pt x="207764" y="443901"/>
                  <a:pt x="249915" y="348683"/>
                  <a:pt x="331908" y="284049"/>
                </a:cubicBezTo>
                <a:cubicBezTo>
                  <a:pt x="463097" y="180634"/>
                  <a:pt x="646600" y="194675"/>
                  <a:pt x="741774" y="315409"/>
                </a:cubicBezTo>
                <a:cubicBezTo>
                  <a:pt x="631231" y="275026"/>
                  <a:pt x="502220" y="297941"/>
                  <a:pt x="403935" y="375418"/>
                </a:cubicBezTo>
                <a:cubicBezTo>
                  <a:pt x="305650" y="452895"/>
                  <a:pt x="253243" y="572989"/>
                  <a:pt x="266699" y="689905"/>
                </a:cubicBezTo>
                <a:lnTo>
                  <a:pt x="266698" y="689907"/>
                </a:lnTo>
                <a:cubicBezTo>
                  <a:pt x="231008" y="644631"/>
                  <a:pt x="212807" y="590781"/>
                  <a:pt x="210916" y="535701"/>
                </a:cubicBezTo>
                <a:close/>
                <a:moveTo>
                  <a:pt x="134938" y="517381"/>
                </a:moveTo>
                <a:cubicBezTo>
                  <a:pt x="134938" y="728600"/>
                  <a:pt x="306164" y="899826"/>
                  <a:pt x="517383" y="899826"/>
                </a:cubicBezTo>
                <a:cubicBezTo>
                  <a:pt x="728602" y="899826"/>
                  <a:pt x="899828" y="728600"/>
                  <a:pt x="899828" y="517381"/>
                </a:cubicBezTo>
                <a:cubicBezTo>
                  <a:pt x="899828" y="306162"/>
                  <a:pt x="728602" y="134936"/>
                  <a:pt x="517383" y="134936"/>
                </a:cubicBezTo>
                <a:cubicBezTo>
                  <a:pt x="306164" y="134936"/>
                  <a:pt x="134938" y="306162"/>
                  <a:pt x="134938" y="517381"/>
                </a:cubicBezTo>
                <a:close/>
                <a:moveTo>
                  <a:pt x="0" y="517382"/>
                </a:moveTo>
                <a:cubicBezTo>
                  <a:pt x="0" y="231640"/>
                  <a:pt x="231640" y="0"/>
                  <a:pt x="517382" y="0"/>
                </a:cubicBezTo>
                <a:cubicBezTo>
                  <a:pt x="803124" y="0"/>
                  <a:pt x="1034764" y="231640"/>
                  <a:pt x="1034764" y="517382"/>
                </a:cubicBezTo>
                <a:cubicBezTo>
                  <a:pt x="1034764" y="767406"/>
                  <a:pt x="857415" y="976008"/>
                  <a:pt x="621653" y="1024253"/>
                </a:cubicBezTo>
                <a:lnTo>
                  <a:pt x="620527" y="1024366"/>
                </a:lnTo>
                <a:lnTo>
                  <a:pt x="662992" y="1598797"/>
                </a:lnTo>
                <a:lnTo>
                  <a:pt x="371775" y="1598797"/>
                </a:lnTo>
                <a:lnTo>
                  <a:pt x="414241" y="1024367"/>
                </a:lnTo>
                <a:lnTo>
                  <a:pt x="413112" y="1024253"/>
                </a:lnTo>
                <a:cubicBezTo>
                  <a:pt x="177349" y="976008"/>
                  <a:pt x="0" y="767406"/>
                  <a:pt x="0" y="517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" dist="127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654908" y="-73804"/>
            <a:ext cx="1569183" cy="612144"/>
            <a:chOff x="-2096383" y="21447"/>
            <a:chExt cx="1569183" cy="612144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By: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.com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 userDrawn="1"/>
        </p:nvSpPr>
        <p:spPr>
          <a:xfrm>
            <a:off x="-88899" y="6959601"/>
            <a:ext cx="16257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1100" b="0" i="0" u="none" strike="noStrike" dirty="0">
                <a:solidFill>
                  <a:srgbClr val="A5CD28"/>
                </a:solidFill>
                <a:effectLst/>
                <a:latin typeface="Open Sans" panose="020B0606030504020204" pitchFamily="34" charset="0"/>
                <a:hlinkClick r:id="rId4" tooltip="PresentationGo!"/>
              </a:rPr>
              <a:t>presentationgo.com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5513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1" kern="1200">
          <a:solidFill>
            <a:schemeClr val="tx1"/>
          </a:solidFill>
          <a:latin typeface="Helvetica" panose="020B05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6332"/>
            <a:ext cx="7886700" cy="739056"/>
          </a:xfrm>
          <a:prstGeom prst="rect">
            <a:avLst/>
          </a:prstGeom>
        </p:spPr>
        <p:txBody>
          <a:bodyPr rIns="0">
            <a:normAutofit/>
          </a:bodyPr>
          <a:lstStyle/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9200"/>
            <a:ext cx="78867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305910"/>
            <a:ext cx="9144000" cy="552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.com</a:t>
            </a:r>
          </a:p>
        </p:txBody>
      </p:sp>
      <p:sp>
        <p:nvSpPr>
          <p:cNvPr id="23" name="Freeform 22"/>
          <p:cNvSpPr/>
          <p:nvPr userDrawn="1"/>
        </p:nvSpPr>
        <p:spPr>
          <a:xfrm rot="5400000">
            <a:off x="91178" y="116438"/>
            <a:ext cx="369496" cy="570902"/>
          </a:xfrm>
          <a:custGeom>
            <a:avLst/>
            <a:gdLst>
              <a:gd name="connsiteX0" fmla="*/ 210916 w 1034764"/>
              <a:gd name="connsiteY0" fmla="*/ 535701 h 1598797"/>
              <a:gd name="connsiteX1" fmla="*/ 331908 w 1034764"/>
              <a:gd name="connsiteY1" fmla="*/ 284049 h 1598797"/>
              <a:gd name="connsiteX2" fmla="*/ 741774 w 1034764"/>
              <a:gd name="connsiteY2" fmla="*/ 315409 h 1598797"/>
              <a:gd name="connsiteX3" fmla="*/ 403935 w 1034764"/>
              <a:gd name="connsiteY3" fmla="*/ 375418 h 1598797"/>
              <a:gd name="connsiteX4" fmla="*/ 266699 w 1034764"/>
              <a:gd name="connsiteY4" fmla="*/ 689905 h 1598797"/>
              <a:gd name="connsiteX5" fmla="*/ 266698 w 1034764"/>
              <a:gd name="connsiteY5" fmla="*/ 689907 h 1598797"/>
              <a:gd name="connsiteX6" fmla="*/ 210916 w 1034764"/>
              <a:gd name="connsiteY6" fmla="*/ 535701 h 1598797"/>
              <a:gd name="connsiteX7" fmla="*/ 134938 w 1034764"/>
              <a:gd name="connsiteY7" fmla="*/ 517381 h 1598797"/>
              <a:gd name="connsiteX8" fmla="*/ 517383 w 1034764"/>
              <a:gd name="connsiteY8" fmla="*/ 899826 h 1598797"/>
              <a:gd name="connsiteX9" fmla="*/ 899828 w 1034764"/>
              <a:gd name="connsiteY9" fmla="*/ 517381 h 1598797"/>
              <a:gd name="connsiteX10" fmla="*/ 517383 w 1034764"/>
              <a:gd name="connsiteY10" fmla="*/ 134936 h 1598797"/>
              <a:gd name="connsiteX11" fmla="*/ 134938 w 1034764"/>
              <a:gd name="connsiteY11" fmla="*/ 517381 h 1598797"/>
              <a:gd name="connsiteX12" fmla="*/ 0 w 1034764"/>
              <a:gd name="connsiteY12" fmla="*/ 517382 h 1598797"/>
              <a:gd name="connsiteX13" fmla="*/ 517382 w 1034764"/>
              <a:gd name="connsiteY13" fmla="*/ 0 h 1598797"/>
              <a:gd name="connsiteX14" fmla="*/ 1034764 w 1034764"/>
              <a:gd name="connsiteY14" fmla="*/ 517382 h 1598797"/>
              <a:gd name="connsiteX15" fmla="*/ 621653 w 1034764"/>
              <a:gd name="connsiteY15" fmla="*/ 1024253 h 1598797"/>
              <a:gd name="connsiteX16" fmla="*/ 620527 w 1034764"/>
              <a:gd name="connsiteY16" fmla="*/ 1024366 h 1598797"/>
              <a:gd name="connsiteX17" fmla="*/ 662992 w 1034764"/>
              <a:gd name="connsiteY17" fmla="*/ 1598797 h 1598797"/>
              <a:gd name="connsiteX18" fmla="*/ 371775 w 1034764"/>
              <a:gd name="connsiteY18" fmla="*/ 1598797 h 1598797"/>
              <a:gd name="connsiteX19" fmla="*/ 414241 w 1034764"/>
              <a:gd name="connsiteY19" fmla="*/ 1024367 h 1598797"/>
              <a:gd name="connsiteX20" fmla="*/ 413112 w 1034764"/>
              <a:gd name="connsiteY20" fmla="*/ 1024253 h 1598797"/>
              <a:gd name="connsiteX21" fmla="*/ 0 w 1034764"/>
              <a:gd name="connsiteY21" fmla="*/ 517382 h 159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34764" h="1598797">
                <a:moveTo>
                  <a:pt x="210916" y="535701"/>
                </a:moveTo>
                <a:cubicBezTo>
                  <a:pt x="207764" y="443901"/>
                  <a:pt x="249915" y="348683"/>
                  <a:pt x="331908" y="284049"/>
                </a:cubicBezTo>
                <a:cubicBezTo>
                  <a:pt x="463097" y="180634"/>
                  <a:pt x="646600" y="194675"/>
                  <a:pt x="741774" y="315409"/>
                </a:cubicBezTo>
                <a:cubicBezTo>
                  <a:pt x="631231" y="275026"/>
                  <a:pt x="502220" y="297941"/>
                  <a:pt x="403935" y="375418"/>
                </a:cubicBezTo>
                <a:cubicBezTo>
                  <a:pt x="305650" y="452895"/>
                  <a:pt x="253243" y="572989"/>
                  <a:pt x="266699" y="689905"/>
                </a:cubicBezTo>
                <a:lnTo>
                  <a:pt x="266698" y="689907"/>
                </a:lnTo>
                <a:cubicBezTo>
                  <a:pt x="231008" y="644631"/>
                  <a:pt x="212807" y="590781"/>
                  <a:pt x="210916" y="535701"/>
                </a:cubicBezTo>
                <a:close/>
                <a:moveTo>
                  <a:pt x="134938" y="517381"/>
                </a:moveTo>
                <a:cubicBezTo>
                  <a:pt x="134938" y="728600"/>
                  <a:pt x="306164" y="899826"/>
                  <a:pt x="517383" y="899826"/>
                </a:cubicBezTo>
                <a:cubicBezTo>
                  <a:pt x="728602" y="899826"/>
                  <a:pt x="899828" y="728600"/>
                  <a:pt x="899828" y="517381"/>
                </a:cubicBezTo>
                <a:cubicBezTo>
                  <a:pt x="899828" y="306162"/>
                  <a:pt x="728602" y="134936"/>
                  <a:pt x="517383" y="134936"/>
                </a:cubicBezTo>
                <a:cubicBezTo>
                  <a:pt x="306164" y="134936"/>
                  <a:pt x="134938" y="306162"/>
                  <a:pt x="134938" y="517381"/>
                </a:cubicBezTo>
                <a:close/>
                <a:moveTo>
                  <a:pt x="0" y="517382"/>
                </a:moveTo>
                <a:cubicBezTo>
                  <a:pt x="0" y="231640"/>
                  <a:pt x="231640" y="0"/>
                  <a:pt x="517382" y="0"/>
                </a:cubicBezTo>
                <a:cubicBezTo>
                  <a:pt x="803124" y="0"/>
                  <a:pt x="1034764" y="231640"/>
                  <a:pt x="1034764" y="517382"/>
                </a:cubicBezTo>
                <a:cubicBezTo>
                  <a:pt x="1034764" y="767406"/>
                  <a:pt x="857415" y="976008"/>
                  <a:pt x="621653" y="1024253"/>
                </a:cubicBezTo>
                <a:lnTo>
                  <a:pt x="620527" y="1024366"/>
                </a:lnTo>
                <a:lnTo>
                  <a:pt x="662992" y="1598797"/>
                </a:lnTo>
                <a:lnTo>
                  <a:pt x="371775" y="1598797"/>
                </a:lnTo>
                <a:lnTo>
                  <a:pt x="414241" y="1024367"/>
                </a:lnTo>
                <a:lnTo>
                  <a:pt x="413112" y="1024253"/>
                </a:lnTo>
                <a:cubicBezTo>
                  <a:pt x="177349" y="976008"/>
                  <a:pt x="0" y="767406"/>
                  <a:pt x="0" y="51738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>
            <a:outerShdw blurRad="12700" dist="127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88899" y="6959601"/>
            <a:ext cx="16257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1100" b="0" i="0" u="none" strike="noStrike" dirty="0">
                <a:solidFill>
                  <a:srgbClr val="A5CD28"/>
                </a:solidFill>
                <a:effectLst/>
                <a:latin typeface="Open Sans" panose="020B0606030504020204" pitchFamily="34" charset="0"/>
                <a:hlinkClick r:id="rId3" tooltip="PresentationGo!"/>
              </a:rPr>
              <a:t>presentationgo.com</a:t>
            </a:r>
            <a:endParaRPr lang="en-US" sz="1100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654908" y="-73804"/>
            <a:ext cx="1569183" cy="612144"/>
            <a:chOff x="-2096383" y="21447"/>
            <a:chExt cx="1569183" cy="612144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By: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.com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065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1" kern="1200">
          <a:solidFill>
            <a:schemeClr val="bg1"/>
          </a:solidFill>
          <a:latin typeface="Helvetica" panose="020B05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23A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E942A-26CB-4FC8-A61F-ED7BAF06B75B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DA2-A385-4D53-9944-861446547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FC243026-BB86-4170-A73D-138ADFAD86B7}"/>
              </a:ext>
            </a:extLst>
          </p:cNvPr>
          <p:cNvGrpSpPr/>
          <p:nvPr/>
        </p:nvGrpSpPr>
        <p:grpSpPr>
          <a:xfrm>
            <a:off x="557813" y="3760574"/>
            <a:ext cx="8018033" cy="382355"/>
            <a:chOff x="743750" y="2859543"/>
            <a:chExt cx="10690711" cy="509806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C8CF520-1DE3-4743-91D1-03FC96FF872B}"/>
                </a:ext>
              </a:extLst>
            </p:cNvPr>
            <p:cNvSpPr/>
            <p:nvPr/>
          </p:nvSpPr>
          <p:spPr>
            <a:xfrm>
              <a:off x="743750" y="3084234"/>
              <a:ext cx="2304253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97DDF99-6DDB-45C6-9D81-403D7504E71C}"/>
                </a:ext>
              </a:extLst>
            </p:cNvPr>
            <p:cNvSpPr/>
            <p:nvPr/>
          </p:nvSpPr>
          <p:spPr>
            <a:xfrm>
              <a:off x="3539235" y="2859543"/>
              <a:ext cx="2304253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51CBBA8-94DE-4FB7-996E-EF9D4A9DA5E1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D0E9479-A645-4E0A-9658-93FFF3B4E6DB}"/>
                </a:ext>
              </a:extLst>
            </p:cNvPr>
            <p:cNvSpPr/>
            <p:nvPr/>
          </p:nvSpPr>
          <p:spPr>
            <a:xfrm>
              <a:off x="9130208" y="3084233"/>
              <a:ext cx="2304253" cy="28511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966BFBD-CD61-4A0C-83CE-F82509A57FA6}"/>
              </a:ext>
            </a:extLst>
          </p:cNvPr>
          <p:cNvGrpSpPr/>
          <p:nvPr/>
        </p:nvGrpSpPr>
        <p:grpSpPr>
          <a:xfrm>
            <a:off x="557813" y="5585090"/>
            <a:ext cx="8018033" cy="213836"/>
            <a:chOff x="743750" y="2859544"/>
            <a:chExt cx="10690711" cy="285115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86EBA943-F552-4B15-BE74-14631DD47133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DBD7B46-076B-4691-B4D6-3CA25F9A993A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819E62D-07EE-4078-82BB-DB094EA74BDC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9D414FE-90C4-42DD-B980-B5C3F76AFEA7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886F807-346C-4C6D-90E3-6F585E9270C1}"/>
              </a:ext>
            </a:extLst>
          </p:cNvPr>
          <p:cNvGrpSpPr/>
          <p:nvPr/>
        </p:nvGrpSpPr>
        <p:grpSpPr>
          <a:xfrm>
            <a:off x="557813" y="2117268"/>
            <a:ext cx="8018033" cy="213836"/>
            <a:chOff x="743750" y="2859544"/>
            <a:chExt cx="10690711" cy="285115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0A59EF0-1043-4AD8-910F-D0A0B07526C3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EA283E8-1644-426F-9664-D6D18FD7B7FD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2A568C6-0650-475B-84F7-5CF6312C582E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7A11A768-695C-477C-ADB7-E176FFD50DE4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2020 Calendar – Slide Template</a:t>
            </a: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F736CE8-6D6F-4002-88B1-3CCDA380A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997318"/>
              </p:ext>
            </p:extLst>
          </p:nvPr>
        </p:nvGraphicFramePr>
        <p:xfrm>
          <a:off x="464948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January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C09FA94C-6640-463D-BBD6-8E13C8E3BD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808461"/>
              </p:ext>
            </p:extLst>
          </p:nvPr>
        </p:nvGraphicFramePr>
        <p:xfrm>
          <a:off x="464949" y="2708213"/>
          <a:ext cx="1913919" cy="15077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May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6558716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0B123B39-BD5B-4FF4-9DBA-A28A1C77F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092274"/>
              </p:ext>
            </p:extLst>
          </p:nvPr>
        </p:nvGraphicFramePr>
        <p:xfrm>
          <a:off x="464949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September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7E860D5-7514-4BD6-9D5C-9127B11CE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489983"/>
              </p:ext>
            </p:extLst>
          </p:nvPr>
        </p:nvGraphicFramePr>
        <p:xfrm>
          <a:off x="4658177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March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8E2F9D5D-2D91-4024-8801-1CF5A2090B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611367"/>
              </p:ext>
            </p:extLst>
          </p:nvPr>
        </p:nvGraphicFramePr>
        <p:xfrm>
          <a:off x="4658177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July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13A570E6-0813-4A43-9231-42B4E24BE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9131"/>
              </p:ext>
            </p:extLst>
          </p:nvPr>
        </p:nvGraphicFramePr>
        <p:xfrm>
          <a:off x="4658177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November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Mo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Sa</a:t>
                      </a:r>
                      <a:endParaRPr lang="en-US" sz="1000" b="1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1B860D57-B8CF-44C4-8519-E46D8A6C55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380582"/>
              </p:ext>
            </p:extLst>
          </p:nvPr>
        </p:nvGraphicFramePr>
        <p:xfrm>
          <a:off x="2561562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February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38053E83-DFAC-4D9F-B581-B2EF48725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380692"/>
              </p:ext>
            </p:extLst>
          </p:nvPr>
        </p:nvGraphicFramePr>
        <p:xfrm>
          <a:off x="2561562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June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Mo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Sa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3EDA63F0-631E-4675-B6FA-4A402E780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033185"/>
              </p:ext>
            </p:extLst>
          </p:nvPr>
        </p:nvGraphicFramePr>
        <p:xfrm>
          <a:off x="2561562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October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B7CD998B-D064-4E1A-B297-93731D70C1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669907"/>
              </p:ext>
            </p:extLst>
          </p:nvPr>
        </p:nvGraphicFramePr>
        <p:xfrm>
          <a:off x="6754791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April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EFEB116E-0268-41D4-93C0-E606F044B5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69401"/>
              </p:ext>
            </p:extLst>
          </p:nvPr>
        </p:nvGraphicFramePr>
        <p:xfrm>
          <a:off x="6754791" y="2708213"/>
          <a:ext cx="1913919" cy="15077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August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851011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BAB06D4F-19F9-4037-BFC4-31849E5F11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477724"/>
              </p:ext>
            </p:extLst>
          </p:nvPr>
        </p:nvGraphicFramePr>
        <p:xfrm>
          <a:off x="6754791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December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89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FC243026-BB86-4170-A73D-138ADFAD86B7}"/>
              </a:ext>
            </a:extLst>
          </p:cNvPr>
          <p:cNvGrpSpPr/>
          <p:nvPr/>
        </p:nvGrpSpPr>
        <p:grpSpPr>
          <a:xfrm>
            <a:off x="557813" y="3760574"/>
            <a:ext cx="8018033" cy="382355"/>
            <a:chOff x="743750" y="2859543"/>
            <a:chExt cx="10690711" cy="509806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C8CF520-1DE3-4743-91D1-03FC96FF872B}"/>
                </a:ext>
              </a:extLst>
            </p:cNvPr>
            <p:cNvSpPr/>
            <p:nvPr/>
          </p:nvSpPr>
          <p:spPr>
            <a:xfrm>
              <a:off x="743750" y="3084234"/>
              <a:ext cx="2304253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97DDF99-6DDB-45C6-9D81-403D7504E71C}"/>
                </a:ext>
              </a:extLst>
            </p:cNvPr>
            <p:cNvSpPr/>
            <p:nvPr/>
          </p:nvSpPr>
          <p:spPr>
            <a:xfrm>
              <a:off x="3539235" y="2859543"/>
              <a:ext cx="2304253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51CBBA8-94DE-4FB7-996E-EF9D4A9DA5E1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D0E9479-A645-4E0A-9658-93FFF3B4E6DB}"/>
                </a:ext>
              </a:extLst>
            </p:cNvPr>
            <p:cNvSpPr/>
            <p:nvPr/>
          </p:nvSpPr>
          <p:spPr>
            <a:xfrm>
              <a:off x="9130208" y="3084233"/>
              <a:ext cx="2304253" cy="28511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966BFBD-CD61-4A0C-83CE-F82509A57FA6}"/>
              </a:ext>
            </a:extLst>
          </p:cNvPr>
          <p:cNvGrpSpPr/>
          <p:nvPr/>
        </p:nvGrpSpPr>
        <p:grpSpPr>
          <a:xfrm>
            <a:off x="557813" y="5585090"/>
            <a:ext cx="8018033" cy="213836"/>
            <a:chOff x="743750" y="2859544"/>
            <a:chExt cx="10690711" cy="285115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86EBA943-F552-4B15-BE74-14631DD47133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DBD7B46-076B-4691-B4D6-3CA25F9A993A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819E62D-07EE-4078-82BB-DB094EA74BDC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9D414FE-90C4-42DD-B980-B5C3F76AFEA7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886F807-346C-4C6D-90E3-6F585E9270C1}"/>
              </a:ext>
            </a:extLst>
          </p:cNvPr>
          <p:cNvGrpSpPr/>
          <p:nvPr/>
        </p:nvGrpSpPr>
        <p:grpSpPr>
          <a:xfrm>
            <a:off x="557813" y="2117268"/>
            <a:ext cx="8018033" cy="213836"/>
            <a:chOff x="743750" y="2859544"/>
            <a:chExt cx="10690711" cy="285115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0A59EF0-1043-4AD8-910F-D0A0B07526C3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EA283E8-1644-426F-9664-D6D18FD7B7FD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2A568C6-0650-475B-84F7-5CF6312C582E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7A11A768-695C-477C-ADB7-E176FFD50DE4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Calendar – Slide Template</a:t>
            </a: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F736CE8-6D6F-4002-88B1-3CCDA380A305}"/>
              </a:ext>
            </a:extLst>
          </p:cNvPr>
          <p:cNvGraphicFramePr>
            <a:graphicFrameLocks noGrp="1"/>
          </p:cNvGraphicFramePr>
          <p:nvPr/>
        </p:nvGraphicFramePr>
        <p:xfrm>
          <a:off x="464948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January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C09FA94C-6640-463D-BBD6-8E13C8E3BDC1}"/>
              </a:ext>
            </a:extLst>
          </p:cNvPr>
          <p:cNvGraphicFramePr>
            <a:graphicFrameLocks noGrp="1"/>
          </p:cNvGraphicFramePr>
          <p:nvPr/>
        </p:nvGraphicFramePr>
        <p:xfrm>
          <a:off x="464949" y="2708213"/>
          <a:ext cx="1913919" cy="15077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May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6558716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0B123B39-BD5B-4FF4-9DBA-A28A1C77FEF6}"/>
              </a:ext>
            </a:extLst>
          </p:cNvPr>
          <p:cNvGraphicFramePr>
            <a:graphicFrameLocks noGrp="1"/>
          </p:cNvGraphicFramePr>
          <p:nvPr/>
        </p:nvGraphicFramePr>
        <p:xfrm>
          <a:off x="464949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September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7E860D5-7514-4BD6-9D5C-9127B11CEDCA}"/>
              </a:ext>
            </a:extLst>
          </p:cNvPr>
          <p:cNvGraphicFramePr>
            <a:graphicFrameLocks noGrp="1"/>
          </p:cNvGraphicFramePr>
          <p:nvPr/>
        </p:nvGraphicFramePr>
        <p:xfrm>
          <a:off x="4658177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March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8E2F9D5D-2D91-4024-8801-1CF5A2090BA8}"/>
              </a:ext>
            </a:extLst>
          </p:cNvPr>
          <p:cNvGraphicFramePr>
            <a:graphicFrameLocks noGrp="1"/>
          </p:cNvGraphicFramePr>
          <p:nvPr/>
        </p:nvGraphicFramePr>
        <p:xfrm>
          <a:off x="4658177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July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13A570E6-0813-4A43-9231-42B4E24BEE57}"/>
              </a:ext>
            </a:extLst>
          </p:cNvPr>
          <p:cNvGraphicFramePr>
            <a:graphicFrameLocks noGrp="1"/>
          </p:cNvGraphicFramePr>
          <p:nvPr/>
        </p:nvGraphicFramePr>
        <p:xfrm>
          <a:off x="4658177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November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Mo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Sa</a:t>
                      </a:r>
                      <a:endParaRPr lang="en-US" sz="1000" b="1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1B860D57-B8CF-44C4-8519-E46D8A6C55AD}"/>
              </a:ext>
            </a:extLst>
          </p:cNvPr>
          <p:cNvGraphicFramePr>
            <a:graphicFrameLocks noGrp="1"/>
          </p:cNvGraphicFramePr>
          <p:nvPr/>
        </p:nvGraphicFramePr>
        <p:xfrm>
          <a:off x="2561562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February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38053E83-DFAC-4D9F-B581-B2EF4872536C}"/>
              </a:ext>
            </a:extLst>
          </p:cNvPr>
          <p:cNvGraphicFramePr>
            <a:graphicFrameLocks noGrp="1"/>
          </p:cNvGraphicFramePr>
          <p:nvPr/>
        </p:nvGraphicFramePr>
        <p:xfrm>
          <a:off x="2561562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June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Mo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Sa</a:t>
                      </a:r>
                      <a:endParaRPr lang="en-US" sz="1000" b="1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3EDA63F0-631E-4675-B6FA-4A402E780876}"/>
              </a:ext>
            </a:extLst>
          </p:cNvPr>
          <p:cNvGraphicFramePr>
            <a:graphicFrameLocks noGrp="1"/>
          </p:cNvGraphicFramePr>
          <p:nvPr/>
        </p:nvGraphicFramePr>
        <p:xfrm>
          <a:off x="2561562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October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B7CD998B-D064-4E1A-B297-93731D70C195}"/>
              </a:ext>
            </a:extLst>
          </p:cNvPr>
          <p:cNvGraphicFramePr>
            <a:graphicFrameLocks noGrp="1"/>
          </p:cNvGraphicFramePr>
          <p:nvPr/>
        </p:nvGraphicFramePr>
        <p:xfrm>
          <a:off x="6754791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April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EFEB116E-0268-41D4-93C0-E606F044B569}"/>
              </a:ext>
            </a:extLst>
          </p:cNvPr>
          <p:cNvGraphicFramePr>
            <a:graphicFrameLocks noGrp="1"/>
          </p:cNvGraphicFramePr>
          <p:nvPr/>
        </p:nvGraphicFramePr>
        <p:xfrm>
          <a:off x="6754791" y="2708213"/>
          <a:ext cx="1913919" cy="15077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August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851011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BAB06D4F-19F9-4037-BFC4-31849E5F1103}"/>
              </a:ext>
            </a:extLst>
          </p:cNvPr>
          <p:cNvGraphicFramePr>
            <a:graphicFrameLocks noGrp="1"/>
          </p:cNvGraphicFramePr>
          <p:nvPr/>
        </p:nvGraphicFramePr>
        <p:xfrm>
          <a:off x="6754791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December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85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A57EAA05-3D8F-42C7-B31F-0FC2915861D6}"/>
              </a:ext>
            </a:extLst>
          </p:cNvPr>
          <p:cNvGrpSpPr/>
          <p:nvPr/>
        </p:nvGrpSpPr>
        <p:grpSpPr>
          <a:xfrm>
            <a:off x="557813" y="3764207"/>
            <a:ext cx="8018033" cy="378425"/>
            <a:chOff x="743750" y="2859544"/>
            <a:chExt cx="10690711" cy="504566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D8F3EB8-9847-40F2-8154-1E36F6A87FC5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D0E248A-A453-4752-B54D-5781D960FA76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8E5384B-C26E-4C4C-94D0-E3C02D36DE32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242B132-54D3-446F-A3D2-94E2C268E7F7}"/>
                </a:ext>
              </a:extLst>
            </p:cNvPr>
            <p:cNvSpPr/>
            <p:nvPr/>
          </p:nvSpPr>
          <p:spPr>
            <a:xfrm>
              <a:off x="9130208" y="3078994"/>
              <a:ext cx="2304253" cy="28511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53DF8E6-04DE-4D10-B12A-7AAACAB51D6C}"/>
              </a:ext>
            </a:extLst>
          </p:cNvPr>
          <p:cNvGrpSpPr/>
          <p:nvPr/>
        </p:nvGrpSpPr>
        <p:grpSpPr>
          <a:xfrm>
            <a:off x="557813" y="2121253"/>
            <a:ext cx="8018033" cy="366622"/>
            <a:chOff x="743750" y="2859544"/>
            <a:chExt cx="10690711" cy="488829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B175040-DC22-4045-96F0-7069F962B4BB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5C46882-B142-4D2E-B77C-B6EFBFEA511B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ED1AD7A-C394-430E-A81F-FB09317845DE}"/>
                </a:ext>
              </a:extLst>
            </p:cNvPr>
            <p:cNvSpPr/>
            <p:nvPr/>
          </p:nvSpPr>
          <p:spPr>
            <a:xfrm>
              <a:off x="6334722" y="3063257"/>
              <a:ext cx="2304253" cy="28511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EE0FDA7-1DBE-4CEC-B958-90F75FF88BC7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1C5C80E-02E2-4874-9535-278E55D16AFC}"/>
              </a:ext>
            </a:extLst>
          </p:cNvPr>
          <p:cNvGrpSpPr/>
          <p:nvPr/>
        </p:nvGrpSpPr>
        <p:grpSpPr>
          <a:xfrm>
            <a:off x="557813" y="5585676"/>
            <a:ext cx="8018033" cy="381569"/>
            <a:chOff x="743750" y="2859544"/>
            <a:chExt cx="10690711" cy="508759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AADCEED-C4EE-4D26-83BA-07593FBF7E18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0920554-BBF8-496B-9767-9F5190D77AAC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A3934E0-8D92-4E5E-AFC3-66AA18BD99E8}"/>
                </a:ext>
              </a:extLst>
            </p:cNvPr>
            <p:cNvSpPr/>
            <p:nvPr/>
          </p:nvSpPr>
          <p:spPr>
            <a:xfrm>
              <a:off x="6334722" y="3083188"/>
              <a:ext cx="2304253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12D691E-F176-463F-AB93-9CB5B0CF9904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Calendar – Slide Template</a:t>
            </a: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FB851F3F-BF84-4076-AFAD-DC0E4B326C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082965"/>
              </p:ext>
            </p:extLst>
          </p:nvPr>
        </p:nvGraphicFramePr>
        <p:xfrm>
          <a:off x="464948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January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478D5AB9-DC24-4561-947B-6E1A039813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031199"/>
              </p:ext>
            </p:extLst>
          </p:nvPr>
        </p:nvGraphicFramePr>
        <p:xfrm>
          <a:off x="464949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May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E1A3E9-7BC3-495E-B6E0-C5B254A9D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423482"/>
              </p:ext>
            </p:extLst>
          </p:nvPr>
        </p:nvGraphicFramePr>
        <p:xfrm>
          <a:off x="464949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September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8F3F086-0C13-4B3B-BC2E-44DE926F88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449096"/>
              </p:ext>
            </p:extLst>
          </p:nvPr>
        </p:nvGraphicFramePr>
        <p:xfrm>
          <a:off x="4658177" y="1057630"/>
          <a:ext cx="1913919" cy="15077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March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41389579"/>
                  </a:ext>
                </a:extLst>
              </a:tr>
            </a:tbl>
          </a:graphicData>
        </a:graphic>
      </p:graphicFrame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F337A92D-250F-4922-AF5A-068B2B851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597056"/>
              </p:ext>
            </p:extLst>
          </p:nvPr>
        </p:nvGraphicFramePr>
        <p:xfrm>
          <a:off x="4658177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July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1361033C-B823-49BF-B29A-0762262E20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362316"/>
              </p:ext>
            </p:extLst>
          </p:nvPr>
        </p:nvGraphicFramePr>
        <p:xfrm>
          <a:off x="4658177" y="4526896"/>
          <a:ext cx="1913919" cy="15080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November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3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90559668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002A11B7-8AEF-47F6-8A7F-5238FA0B6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11756"/>
              </p:ext>
            </p:extLst>
          </p:nvPr>
        </p:nvGraphicFramePr>
        <p:xfrm>
          <a:off x="2561562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February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B52F89CA-E5EF-4F2C-80FD-BAE8B81949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237689"/>
              </p:ext>
            </p:extLst>
          </p:nvPr>
        </p:nvGraphicFramePr>
        <p:xfrm>
          <a:off x="2561562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June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35208187-F2E6-48C5-A45E-B88680114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805413"/>
              </p:ext>
            </p:extLst>
          </p:nvPr>
        </p:nvGraphicFramePr>
        <p:xfrm>
          <a:off x="2561562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October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7E93A229-EF7F-4046-8778-68E11389ED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741732"/>
              </p:ext>
            </p:extLst>
          </p:nvPr>
        </p:nvGraphicFramePr>
        <p:xfrm>
          <a:off x="6754791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April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11607B11-64E2-4196-8D0D-25C026D9B2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071620"/>
              </p:ext>
            </p:extLst>
          </p:nvPr>
        </p:nvGraphicFramePr>
        <p:xfrm>
          <a:off x="6754791" y="2708213"/>
          <a:ext cx="1913919" cy="15077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August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851011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9FA28A90-C638-45E0-A90E-A575260DE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361162"/>
              </p:ext>
            </p:extLst>
          </p:nvPr>
        </p:nvGraphicFramePr>
        <p:xfrm>
          <a:off x="6754791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December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730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A57EAA05-3D8F-42C7-B31F-0FC2915861D6}"/>
              </a:ext>
            </a:extLst>
          </p:cNvPr>
          <p:cNvGrpSpPr/>
          <p:nvPr/>
        </p:nvGrpSpPr>
        <p:grpSpPr>
          <a:xfrm>
            <a:off x="557813" y="3764207"/>
            <a:ext cx="8018033" cy="378425"/>
            <a:chOff x="743750" y="2859544"/>
            <a:chExt cx="10690711" cy="504566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D8F3EB8-9847-40F2-8154-1E36F6A87FC5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D0E248A-A453-4752-B54D-5781D960FA76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8E5384B-C26E-4C4C-94D0-E3C02D36DE32}"/>
                </a:ext>
              </a:extLst>
            </p:cNvPr>
            <p:cNvSpPr/>
            <p:nvPr/>
          </p:nvSpPr>
          <p:spPr>
            <a:xfrm>
              <a:off x="6334722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242B132-54D3-446F-A3D2-94E2C268E7F7}"/>
                </a:ext>
              </a:extLst>
            </p:cNvPr>
            <p:cNvSpPr/>
            <p:nvPr/>
          </p:nvSpPr>
          <p:spPr>
            <a:xfrm>
              <a:off x="9130208" y="3078994"/>
              <a:ext cx="2304253" cy="28511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53DF8E6-04DE-4D10-B12A-7AAACAB51D6C}"/>
              </a:ext>
            </a:extLst>
          </p:cNvPr>
          <p:cNvGrpSpPr/>
          <p:nvPr/>
        </p:nvGrpSpPr>
        <p:grpSpPr>
          <a:xfrm>
            <a:off x="557813" y="2121253"/>
            <a:ext cx="8018033" cy="366622"/>
            <a:chOff x="743750" y="2859544"/>
            <a:chExt cx="10690711" cy="488829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B175040-DC22-4045-96F0-7069F962B4BB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5C46882-B142-4D2E-B77C-B6EFBFEA511B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ED1AD7A-C394-430E-A81F-FB09317845DE}"/>
                </a:ext>
              </a:extLst>
            </p:cNvPr>
            <p:cNvSpPr/>
            <p:nvPr/>
          </p:nvSpPr>
          <p:spPr>
            <a:xfrm>
              <a:off x="6334722" y="3063257"/>
              <a:ext cx="2304253" cy="28511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EE0FDA7-1DBE-4CEC-B958-90F75FF88BC7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1C5C80E-02E2-4874-9535-278E55D16AFC}"/>
              </a:ext>
            </a:extLst>
          </p:cNvPr>
          <p:cNvGrpSpPr/>
          <p:nvPr/>
        </p:nvGrpSpPr>
        <p:grpSpPr>
          <a:xfrm>
            <a:off x="557813" y="5585676"/>
            <a:ext cx="8018033" cy="381569"/>
            <a:chOff x="743750" y="2859544"/>
            <a:chExt cx="10690711" cy="508759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AADCEED-C4EE-4D26-83BA-07593FBF7E18}"/>
                </a:ext>
              </a:extLst>
            </p:cNvPr>
            <p:cNvSpPr/>
            <p:nvPr/>
          </p:nvSpPr>
          <p:spPr>
            <a:xfrm>
              <a:off x="743750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0920554-BBF8-496B-9767-9F5190D77AAC}"/>
                </a:ext>
              </a:extLst>
            </p:cNvPr>
            <p:cNvSpPr/>
            <p:nvPr/>
          </p:nvSpPr>
          <p:spPr>
            <a:xfrm>
              <a:off x="3539236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A3934E0-8D92-4E5E-AFC3-66AA18BD99E8}"/>
                </a:ext>
              </a:extLst>
            </p:cNvPr>
            <p:cNvSpPr/>
            <p:nvPr/>
          </p:nvSpPr>
          <p:spPr>
            <a:xfrm>
              <a:off x="6334722" y="3083188"/>
              <a:ext cx="2304253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12D691E-F176-463F-AB93-9CB5B0CF9904}"/>
                </a:ext>
              </a:extLst>
            </p:cNvPr>
            <p:cNvSpPr/>
            <p:nvPr/>
          </p:nvSpPr>
          <p:spPr>
            <a:xfrm>
              <a:off x="9130207" y="2859544"/>
              <a:ext cx="2304254" cy="2851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556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Calendar – Slide Template</a:t>
            </a: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FB851F3F-BF84-4076-AFAD-DC0E4B326C08}"/>
              </a:ext>
            </a:extLst>
          </p:cNvPr>
          <p:cNvGraphicFramePr>
            <a:graphicFrameLocks noGrp="1"/>
          </p:cNvGraphicFramePr>
          <p:nvPr/>
        </p:nvGraphicFramePr>
        <p:xfrm>
          <a:off x="464948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January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478D5AB9-DC24-4561-947B-6E1A03981312}"/>
              </a:ext>
            </a:extLst>
          </p:cNvPr>
          <p:cNvGraphicFramePr>
            <a:graphicFrameLocks noGrp="1"/>
          </p:cNvGraphicFramePr>
          <p:nvPr/>
        </p:nvGraphicFramePr>
        <p:xfrm>
          <a:off x="464949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May</a:t>
                      </a:r>
                      <a:endParaRPr lang="en-US" sz="1200" b="0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E1A3E9-7BC3-495E-B6E0-C5B254A9D1E9}"/>
              </a:ext>
            </a:extLst>
          </p:cNvPr>
          <p:cNvGraphicFramePr>
            <a:graphicFrameLocks noGrp="1"/>
          </p:cNvGraphicFramePr>
          <p:nvPr/>
        </p:nvGraphicFramePr>
        <p:xfrm>
          <a:off x="464949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September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8F3F086-0C13-4B3B-BC2E-44DE926F8860}"/>
              </a:ext>
            </a:extLst>
          </p:cNvPr>
          <p:cNvGraphicFramePr>
            <a:graphicFrameLocks noGrp="1"/>
          </p:cNvGraphicFramePr>
          <p:nvPr/>
        </p:nvGraphicFramePr>
        <p:xfrm>
          <a:off x="4658177" y="1057630"/>
          <a:ext cx="1913919" cy="15077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March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41389579"/>
                  </a:ext>
                </a:extLst>
              </a:tr>
            </a:tbl>
          </a:graphicData>
        </a:graphic>
      </p:graphicFrame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F337A92D-250F-4922-AF5A-068B2B851E6D}"/>
              </a:ext>
            </a:extLst>
          </p:cNvPr>
          <p:cNvGraphicFramePr>
            <a:graphicFrameLocks noGrp="1"/>
          </p:cNvGraphicFramePr>
          <p:nvPr/>
        </p:nvGraphicFramePr>
        <p:xfrm>
          <a:off x="4658177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July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1361033C-B823-49BF-B29A-0762262E208E}"/>
              </a:ext>
            </a:extLst>
          </p:cNvPr>
          <p:cNvGraphicFramePr>
            <a:graphicFrameLocks noGrp="1"/>
          </p:cNvGraphicFramePr>
          <p:nvPr/>
        </p:nvGraphicFramePr>
        <p:xfrm>
          <a:off x="4658177" y="4526896"/>
          <a:ext cx="1913919" cy="15080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effectLst/>
                        </a:rPr>
                        <a:t>November</a:t>
                      </a:r>
                      <a:endParaRPr lang="en-US" sz="1200" b="1" i="0" u="none" strike="noStrike" cap="all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3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90559668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002A11B7-8AEF-47F6-8A7F-5238FA0B6C26}"/>
              </a:ext>
            </a:extLst>
          </p:cNvPr>
          <p:cNvGraphicFramePr>
            <a:graphicFrameLocks noGrp="1"/>
          </p:cNvGraphicFramePr>
          <p:nvPr/>
        </p:nvGraphicFramePr>
        <p:xfrm>
          <a:off x="2561562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February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B52F89CA-E5EF-4F2C-80FD-BAE8B81949A1}"/>
              </a:ext>
            </a:extLst>
          </p:cNvPr>
          <p:cNvGraphicFramePr>
            <a:graphicFrameLocks noGrp="1"/>
          </p:cNvGraphicFramePr>
          <p:nvPr/>
        </p:nvGraphicFramePr>
        <p:xfrm>
          <a:off x="2561562" y="2708213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June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We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</a:t>
                      </a:r>
                      <a:endParaRPr lang="en-US" sz="10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48555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2980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35208187-F2E6-48C5-A45E-B88680114492}"/>
              </a:ext>
            </a:extLst>
          </p:cNvPr>
          <p:cNvGraphicFramePr>
            <a:graphicFrameLocks noGrp="1"/>
          </p:cNvGraphicFramePr>
          <p:nvPr/>
        </p:nvGraphicFramePr>
        <p:xfrm>
          <a:off x="2561562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October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7E93A229-EF7F-4046-8778-68E11389EDFA}"/>
              </a:ext>
            </a:extLst>
          </p:cNvPr>
          <p:cNvGraphicFramePr>
            <a:graphicFrameLocks noGrp="1"/>
          </p:cNvGraphicFramePr>
          <p:nvPr/>
        </p:nvGraphicFramePr>
        <p:xfrm>
          <a:off x="6754791" y="1057630"/>
          <a:ext cx="1913919" cy="13396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April</a:t>
                      </a:r>
                      <a:endParaRPr lang="en-US" sz="1200" b="0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11607B11-64E2-4196-8D0D-25C026D9B231}"/>
              </a:ext>
            </a:extLst>
          </p:cNvPr>
          <p:cNvGraphicFramePr>
            <a:graphicFrameLocks noGrp="1"/>
          </p:cNvGraphicFramePr>
          <p:nvPr/>
        </p:nvGraphicFramePr>
        <p:xfrm>
          <a:off x="6754791" y="2708213"/>
          <a:ext cx="1913919" cy="15077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August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23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28</a:t>
                      </a:r>
                      <a:endParaRPr lang="en-US" sz="9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29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851011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9FA28A90-C638-45E0-A90E-A575260DE782}"/>
              </a:ext>
            </a:extLst>
          </p:cNvPr>
          <p:cNvGraphicFramePr>
            <a:graphicFrameLocks noGrp="1"/>
          </p:cNvGraphicFramePr>
          <p:nvPr/>
        </p:nvGraphicFramePr>
        <p:xfrm>
          <a:off x="6754791" y="4526896"/>
          <a:ext cx="1913919" cy="1339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417">
                  <a:extLst>
                    <a:ext uri="{9D8B030D-6E8A-4147-A177-3AD203B41FA5}">
                      <a16:colId xmlns:a16="http://schemas.microsoft.com/office/drawing/2014/main" val="852127212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4114697699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2938782546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409590460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54040478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1799877051"/>
                    </a:ext>
                  </a:extLst>
                </a:gridCol>
                <a:gridCol w="273417">
                  <a:extLst>
                    <a:ext uri="{9D8B030D-6E8A-4147-A177-3AD203B41FA5}">
                      <a16:colId xmlns:a16="http://schemas.microsoft.com/office/drawing/2014/main" val="3154827864"/>
                    </a:ext>
                  </a:extLst>
                </a:gridCol>
              </a:tblGrid>
              <a:tr h="31582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cap="all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December</a:t>
                      </a:r>
                      <a:endParaRPr lang="en-US" sz="1200" b="1" i="0" u="none" strike="noStrike" cap="all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/>
                </a:tc>
                <a:extLst>
                  <a:ext uri="{0D108BD9-81ED-4DB2-BD59-A6C34878D82A}">
                    <a16:rowId xmlns:a16="http://schemas.microsoft.com/office/drawing/2014/main" val="2167744042"/>
                  </a:ext>
                </a:extLst>
              </a:tr>
              <a:tr h="183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Mo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Tu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We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Th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Fr</a:t>
                      </a:r>
                      <a:endParaRPr lang="en-US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Sa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Su</a:t>
                      </a:r>
                      <a:endParaRPr lang="en-US" sz="10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247368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8548140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12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6287935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16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766926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26</a:t>
                      </a:r>
                      <a:endParaRPr lang="en-US" sz="900" b="0" i="0" u="none" strike="noStrike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27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92716"/>
                  </a:ext>
                </a:extLst>
              </a:tr>
              <a:tr h="168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31</a:t>
                      </a:r>
                      <a:endParaRPr lang="en-US" sz="9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4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8012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096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9980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PresentationGo">
  <a:themeElements>
    <a:clrScheme name="PGO2">
      <a:dk1>
        <a:sysClr val="windowText" lastClr="000000"/>
      </a:dk1>
      <a:lt1>
        <a:sysClr val="window" lastClr="FFFFFF"/>
      </a:lt1>
      <a:dk2>
        <a:srgbClr val="063951"/>
      </a:dk2>
      <a:lt2>
        <a:srgbClr val="D3D3D3"/>
      </a:lt2>
      <a:accent1>
        <a:srgbClr val="3A5C84"/>
      </a:accent1>
      <a:accent2>
        <a:srgbClr val="F7931F"/>
      </a:accent2>
      <a:accent3>
        <a:srgbClr val="4CC1EF"/>
      </a:accent3>
      <a:accent4>
        <a:srgbClr val="FFCC4C"/>
      </a:accent4>
      <a:accent5>
        <a:srgbClr val="C13018"/>
      </a:accent5>
      <a:accent6>
        <a:srgbClr val="A2B969"/>
      </a:accent6>
      <a:hlink>
        <a:srgbClr val="6C2B43"/>
      </a:hlink>
      <a:folHlink>
        <a:srgbClr val="6C2B4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plate PresentationGo Dark">
  <a:themeElements>
    <a:clrScheme name="PGO2">
      <a:dk1>
        <a:sysClr val="windowText" lastClr="000000"/>
      </a:dk1>
      <a:lt1>
        <a:sysClr val="window" lastClr="FFFFFF"/>
      </a:lt1>
      <a:dk2>
        <a:srgbClr val="063951"/>
      </a:dk2>
      <a:lt2>
        <a:srgbClr val="D3D3D3"/>
      </a:lt2>
      <a:accent1>
        <a:srgbClr val="3A5C84"/>
      </a:accent1>
      <a:accent2>
        <a:srgbClr val="F7931F"/>
      </a:accent2>
      <a:accent3>
        <a:srgbClr val="4CC1EF"/>
      </a:accent3>
      <a:accent4>
        <a:srgbClr val="FFCC4C"/>
      </a:accent4>
      <a:accent5>
        <a:srgbClr val="C13018"/>
      </a:accent5>
      <a:accent6>
        <a:srgbClr val="A2B969"/>
      </a:accent6>
      <a:hlink>
        <a:srgbClr val="6C2B43"/>
      </a:hlink>
      <a:folHlink>
        <a:srgbClr val="6C2B4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TEMPLATE-PGO(16_9)</Template>
  <TotalTime>10276</TotalTime>
  <Words>2229</Words>
  <PresentationFormat>On-screen Show (4:3)</PresentationFormat>
  <Paragraphs>2148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Open Sans</vt:lpstr>
      <vt:lpstr>Template PresentationGo</vt:lpstr>
      <vt:lpstr>Template PresentationGo Dark</vt:lpstr>
      <vt:lpstr>Custom Design</vt:lpstr>
      <vt:lpstr>2020 Calendar – Slide Template</vt:lpstr>
      <vt:lpstr>2020 Calendar – Slide Template</vt:lpstr>
      <vt:lpstr>2020 Calendar – Slide Template</vt:lpstr>
      <vt:lpstr>2020 Calendar – Slide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Calendar</dc:title>
  <dc:creator>PresentationGO.com</dc:creator>
  <dc:description>© Copyright PresentationGO.com</dc:description>
  <dcterms:created xsi:type="dcterms:W3CDTF">2014-11-26T05:14:11Z</dcterms:created>
  <dcterms:modified xsi:type="dcterms:W3CDTF">2019-12-12T18:22:35Z</dcterms:modified>
  <cp:category>Timelines &amp; Planning</cp:category>
</cp:coreProperties>
</file>