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2579"/>
    <a:srgbClr val="2597FF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5108755"/>
            <a:ext cx="8246070" cy="763525"/>
          </a:xfrm>
          <a:effectLst>
            <a:outerShdw blurRad="63500" dist="38100" dir="2700000" algn="ctr" rotWithShape="0">
              <a:srgbClr val="002060">
                <a:alpha val="68000"/>
              </a:srgbClr>
            </a:outerShdw>
          </a:effectLst>
        </p:spPr>
        <p:txBody>
          <a:bodyPr>
            <a:norm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5872280"/>
            <a:ext cx="8246070" cy="6108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55257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4"/>
            <a:ext cx="8229600" cy="4428445"/>
          </a:xfrm>
        </p:spPr>
        <p:txBody>
          <a:bodyPr/>
          <a:lstStyle>
            <a:lvl1pPr>
              <a:defRPr sz="2800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719" y="527605"/>
            <a:ext cx="6566314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1443835"/>
            <a:ext cx="6566314" cy="4275740"/>
          </a:xfrm>
        </p:spPr>
        <p:txBody>
          <a:bodyPr/>
          <a:lstStyle>
            <a:lvl1pPr>
              <a:defRPr sz="2800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03561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665475"/>
            <a:ext cx="4040188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40000"/>
                    <a:lumOff val="6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40000"/>
                    <a:lumOff val="6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03561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665475"/>
            <a:ext cx="4041775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40000"/>
                    <a:lumOff val="6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40000"/>
                    <a:lumOff val="6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58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34</cp:revision>
  <dcterms:created xsi:type="dcterms:W3CDTF">2013-08-21T19:17:07Z</dcterms:created>
  <dcterms:modified xsi:type="dcterms:W3CDTF">2013-12-03T19:18:41Z</dcterms:modified>
</cp:coreProperties>
</file>