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40"/>
  </p:notesMasterIdLst>
  <p:sldIdLst>
    <p:sldId id="256" r:id="rId4"/>
    <p:sldId id="261" r:id="rId5"/>
    <p:sldId id="264" r:id="rId6"/>
    <p:sldId id="265" r:id="rId7"/>
    <p:sldId id="273" r:id="rId8"/>
    <p:sldId id="270" r:id="rId9"/>
    <p:sldId id="298" r:id="rId10"/>
    <p:sldId id="279" r:id="rId11"/>
    <p:sldId id="274" r:id="rId12"/>
    <p:sldId id="275" r:id="rId13"/>
    <p:sldId id="272" r:id="rId14"/>
    <p:sldId id="276" r:id="rId15"/>
    <p:sldId id="297" r:id="rId16"/>
    <p:sldId id="294" r:id="rId17"/>
    <p:sldId id="277" r:id="rId18"/>
    <p:sldId id="278" r:id="rId19"/>
    <p:sldId id="282" r:id="rId20"/>
    <p:sldId id="280" r:id="rId21"/>
    <p:sldId id="283" r:id="rId22"/>
    <p:sldId id="284" r:id="rId23"/>
    <p:sldId id="287" r:id="rId24"/>
    <p:sldId id="281" r:id="rId25"/>
    <p:sldId id="288" r:id="rId26"/>
    <p:sldId id="296" r:id="rId27"/>
    <p:sldId id="286" r:id="rId28"/>
    <p:sldId id="291" r:id="rId29"/>
    <p:sldId id="285" r:id="rId30"/>
    <p:sldId id="289" r:id="rId31"/>
    <p:sldId id="293" r:id="rId32"/>
    <p:sldId id="290" r:id="rId33"/>
    <p:sldId id="269" r:id="rId34"/>
    <p:sldId id="292" r:id="rId35"/>
    <p:sldId id="262" r:id="rId36"/>
    <p:sldId id="257" r:id="rId37"/>
    <p:sldId id="258" r:id="rId38"/>
    <p:sldId id="267" r:id="rId3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A7BD"/>
    <a:srgbClr val="69B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16" autoAdjust="0"/>
    <p:restoredTop sz="96196" autoAdjust="0"/>
  </p:normalViewPr>
  <p:slideViewPr>
    <p:cSldViewPr>
      <p:cViewPr varScale="1">
        <p:scale>
          <a:sx n="113" d="100"/>
          <a:sy n="113" d="100"/>
        </p:scale>
        <p:origin x="782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1-960C-4724-856A-B0EFF17BBA31}"/>
              </c:ext>
            </c:extLst>
          </c:dPt>
          <c:dPt>
            <c:idx val="1"/>
            <c:bubble3D val="0"/>
            <c:spPr>
              <a:solidFill>
                <a:schemeClr val="bg1">
                  <a:alpha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60C-4724-856A-B0EFF17BBA3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0C-4724-856A-B0EFF17BBA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sv-S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5967435182021744E-2"/>
          <c:y val="0"/>
          <c:w val="0.92806512963595655"/>
          <c:h val="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72C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1-7D49-402D-9036-134759B7E2C9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3-7D49-402D-9036-134759B7E2C9}"/>
              </c:ext>
            </c:extLst>
          </c:dPt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D49-402D-9036-134759B7E2C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alpha val="40000"/>
              </a:schemeClr>
            </a:solidFill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45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D49-402D-9036-134759B7E2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axId val="122686464"/>
        <c:axId val="122716928"/>
      </c:barChart>
      <c:catAx>
        <c:axId val="12268646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22716928"/>
        <c:crosses val="autoZero"/>
        <c:auto val="1"/>
        <c:lblAlgn val="ctr"/>
        <c:lblOffset val="100"/>
        <c:noMultiLvlLbl val="0"/>
      </c:catAx>
      <c:valAx>
        <c:axId val="122716928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122686464"/>
        <c:crosses val="autoZero"/>
        <c:crossBetween val="between"/>
      </c:valAx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sv-S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</c:spPr>
            <c:extLst>
              <c:ext xmlns:c16="http://schemas.microsoft.com/office/drawing/2014/chart" uri="{C3380CC4-5D6E-409C-BE32-E72D297353CC}">
                <c16:uniqueId val="{00000001-921E-4961-A6E5-5B5DED5EA07B}"/>
              </c:ext>
            </c:extLst>
          </c:dPt>
          <c:dPt>
            <c:idx val="1"/>
            <c:bubble3D val="0"/>
            <c:spPr>
              <a:solidFill>
                <a:schemeClr val="bg1">
                  <a:alpha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21E-4961-A6E5-5B5DED5EA07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21E-4961-A6E5-5B5DED5EA0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sv-S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cat>
            <c:strRef>
              <c:f>Sheet1!$A$2:$A$11</c:f>
              <c:strCache>
                <c:ptCount val="10"/>
                <c:pt idx="0">
                  <c:v>Text 1</c:v>
                </c:pt>
                <c:pt idx="1">
                  <c:v>Text 2 </c:v>
                </c:pt>
                <c:pt idx="2">
                  <c:v>Text 3</c:v>
                </c:pt>
                <c:pt idx="3">
                  <c:v>Text 4</c:v>
                </c:pt>
                <c:pt idx="4">
                  <c:v>Text 5 </c:v>
                </c:pt>
                <c:pt idx="5">
                  <c:v>Text 6</c:v>
                </c:pt>
                <c:pt idx="6">
                  <c:v>Text 7</c:v>
                </c:pt>
                <c:pt idx="7">
                  <c:v>Text 8</c:v>
                </c:pt>
                <c:pt idx="8">
                  <c:v>Text 9</c:v>
                </c:pt>
                <c:pt idx="9">
                  <c:v>Text 10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45</c:v>
                </c:pt>
                <c:pt idx="1">
                  <c:v>25</c:v>
                </c:pt>
                <c:pt idx="2">
                  <c:v>90</c:v>
                </c:pt>
                <c:pt idx="3">
                  <c:v>45</c:v>
                </c:pt>
                <c:pt idx="4">
                  <c:v>44</c:v>
                </c:pt>
                <c:pt idx="5">
                  <c:v>80</c:v>
                </c:pt>
                <c:pt idx="6">
                  <c:v>60</c:v>
                </c:pt>
                <c:pt idx="7">
                  <c:v>24</c:v>
                </c:pt>
                <c:pt idx="8">
                  <c:v>35</c:v>
                </c:pt>
                <c:pt idx="9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15-4CC8-8647-737FBB0155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shape val="box"/>
        <c:axId val="120506624"/>
        <c:axId val="120512512"/>
        <c:axId val="0"/>
      </c:bar3DChart>
      <c:catAx>
        <c:axId val="120506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pPr>
            <a:endParaRPr lang="sv-SE"/>
          </a:p>
        </c:txPr>
        <c:crossAx val="120512512"/>
        <c:crosses val="autoZero"/>
        <c:auto val="1"/>
        <c:lblAlgn val="ctr"/>
        <c:lblOffset val="100"/>
        <c:noMultiLvlLbl val="0"/>
      </c:catAx>
      <c:valAx>
        <c:axId val="120512512"/>
        <c:scaling>
          <c:orientation val="minMax"/>
          <c:max val="100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sz="1200">
                <a:solidFill>
                  <a:schemeClr val="bg1"/>
                </a:solidFill>
              </a:defRPr>
            </a:pPr>
            <a:endParaRPr lang="sv-SE"/>
          </a:p>
        </c:txPr>
        <c:crossAx val="120506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sv-S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428EB-F3A7-4A96-BB1D-43FE156CDB2B}" type="datetimeFigureOut">
              <a:rPr lang="ko-KR" altLang="en-US" smtClean="0"/>
              <a:t>2019-12-28</a:t>
            </a:fld>
            <a:endParaRPr lang="ko-KR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3882-DEFD-4E72-8E13-72C60FD89A1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06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3882-DEFD-4E72-8E13-72C60FD89A16}" type="slidenum">
              <a:rPr lang="ko-KR" altLang="en-US" smtClean="0"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6809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3882-DEFD-4E72-8E13-72C60FD89A16}" type="slidenum">
              <a:rPr lang="ko-KR" altLang="en-US" smtClean="0"/>
              <a:t>13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0075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79812" y="1923678"/>
            <a:ext cx="3384376" cy="104824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sz="3600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79664" y="3003798"/>
            <a:ext cx="3384376" cy="481178"/>
          </a:xfrm>
          <a:prstGeom prst="rect">
            <a:avLst/>
          </a:prstGeom>
        </p:spPr>
        <p:txBody>
          <a:bodyPr anchor="ctr"/>
          <a:lstStyle>
            <a:lvl1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 OF YOUR 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  <p:sp>
        <p:nvSpPr>
          <p:cNvPr id="3" name="Oval 2"/>
          <p:cNvSpPr/>
          <p:nvPr userDrawn="1"/>
        </p:nvSpPr>
        <p:spPr>
          <a:xfrm>
            <a:off x="2979198" y="996200"/>
            <a:ext cx="3240360" cy="3240360"/>
          </a:xfrm>
          <a:prstGeom prst="ellipse">
            <a:avLst/>
          </a:prstGeom>
          <a:noFill/>
          <a:ln w="15875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483768" y="303498"/>
            <a:ext cx="1944216" cy="45365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76775" y="303498"/>
            <a:ext cx="1944216" cy="45365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038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247964" y="339502"/>
            <a:ext cx="1944216" cy="44644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444448" y="2774906"/>
            <a:ext cx="2304016" cy="2029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95536" y="2774906"/>
            <a:ext cx="3600160" cy="2029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9681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 userDrawn="1"/>
        </p:nvSpPr>
        <p:spPr>
          <a:xfrm rot="10800000">
            <a:off x="6804000" y="1"/>
            <a:ext cx="2340000" cy="2340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424595" y="286544"/>
            <a:ext cx="2160000" cy="216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260726" y="1476772"/>
            <a:ext cx="2160000" cy="216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424595" y="2662808"/>
            <a:ext cx="2160000" cy="216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588464" y="1476772"/>
            <a:ext cx="2160000" cy="216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Right Triangle 13"/>
          <p:cNvSpPr/>
          <p:nvPr userDrawn="1"/>
        </p:nvSpPr>
        <p:spPr>
          <a:xfrm>
            <a:off x="0" y="2803500"/>
            <a:ext cx="2340000" cy="2340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21026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591944" y="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4752184" y="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6912424" y="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2591944" y="340472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4752184" y="340472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20" hasCustomPrompt="1"/>
          </p:nvPr>
        </p:nvSpPr>
        <p:spPr>
          <a:xfrm>
            <a:off x="6912424" y="340472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563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2787774"/>
            <a:ext cx="9144000" cy="23557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095375"/>
            <a:ext cx="6011911" cy="305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283453" y="1491630"/>
            <a:ext cx="2834003" cy="2114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76493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86352"/>
            <a:ext cx="3672408" cy="366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71161" y="1446782"/>
            <a:ext cx="3325137" cy="23237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377124" y="506011"/>
            <a:ext cx="2376264" cy="4104459"/>
            <a:chOff x="2627784" y="1825002"/>
            <a:chExt cx="1198166" cy="2069560"/>
          </a:xfrm>
        </p:grpSpPr>
        <p:sp>
          <p:nvSpPr>
            <p:cNvPr id="7" name="Rounded Rectangle 6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3" name="Rounded Rectangle 12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526032" y="843558"/>
            <a:ext cx="2091935" cy="32985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5554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43808" y="0"/>
            <a:ext cx="6300192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2622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67544" y="0"/>
            <a:ext cx="3312368" cy="13476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67544" y="3795886"/>
            <a:ext cx="3312368" cy="13476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67544" y="1491630"/>
            <a:ext cx="3312368" cy="21602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72415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rgbClr val="57A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7563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5169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" name="Picture 2" descr="G:\002-KIMS BUSINESS\007-02-Googleslidesppt\02-GSppt-Contents-Kim\20170429\02-\item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165" y="357831"/>
            <a:ext cx="3101574" cy="341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3"/>
          <p:cNvSpPr/>
          <p:nvPr userDrawn="1"/>
        </p:nvSpPr>
        <p:spPr>
          <a:xfrm rot="2539017">
            <a:off x="-150396" y="312859"/>
            <a:ext cx="1311499" cy="276834"/>
          </a:xfrm>
          <a:custGeom>
            <a:avLst/>
            <a:gdLst/>
            <a:ahLst/>
            <a:cxnLst/>
            <a:rect l="l" t="t" r="r" b="b"/>
            <a:pathLst>
              <a:path w="1311499" h="276834">
                <a:moveTo>
                  <a:pt x="0" y="168822"/>
                </a:moveTo>
                <a:lnTo>
                  <a:pt x="1257493" y="168822"/>
                </a:lnTo>
                <a:cubicBezTo>
                  <a:pt x="1287320" y="168822"/>
                  <a:pt x="1311499" y="193001"/>
                  <a:pt x="1311499" y="222828"/>
                </a:cubicBezTo>
                <a:cubicBezTo>
                  <a:pt x="1311499" y="252655"/>
                  <a:pt x="1287320" y="276834"/>
                  <a:pt x="1257493" y="276834"/>
                </a:cubicBezTo>
                <a:lnTo>
                  <a:pt x="98341" y="276834"/>
                </a:lnTo>
                <a:close/>
                <a:moveTo>
                  <a:pt x="13263" y="108012"/>
                </a:moveTo>
                <a:lnTo>
                  <a:pt x="131896" y="0"/>
                </a:lnTo>
                <a:lnTo>
                  <a:pt x="990679" y="0"/>
                </a:lnTo>
                <a:cubicBezTo>
                  <a:pt x="1020506" y="0"/>
                  <a:pt x="1044685" y="24179"/>
                  <a:pt x="1044685" y="54006"/>
                </a:cubicBezTo>
                <a:cubicBezTo>
                  <a:pt x="1044685" y="83833"/>
                  <a:pt x="1020506" y="108012"/>
                  <a:pt x="990679" y="108012"/>
                </a:cubicBezTo>
                <a:close/>
              </a:path>
            </a:pathLst>
          </a:cu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7"/>
          <p:cNvSpPr/>
          <p:nvPr userDrawn="1"/>
        </p:nvSpPr>
        <p:spPr>
          <a:xfrm rot="2539017">
            <a:off x="7980742" y="4555158"/>
            <a:ext cx="1313980" cy="276835"/>
          </a:xfrm>
          <a:custGeom>
            <a:avLst/>
            <a:gdLst/>
            <a:ahLst/>
            <a:cxnLst/>
            <a:rect l="l" t="t" r="r" b="b"/>
            <a:pathLst>
              <a:path w="1313980" h="276835">
                <a:moveTo>
                  <a:pt x="282631" y="184641"/>
                </a:moveTo>
                <a:cubicBezTo>
                  <a:pt x="292404" y="174868"/>
                  <a:pt x="305907" y="168823"/>
                  <a:pt x="320820" y="168822"/>
                </a:cubicBezTo>
                <a:lnTo>
                  <a:pt x="1281494" y="168822"/>
                </a:lnTo>
                <a:lnTo>
                  <a:pt x="1162861" y="276834"/>
                </a:lnTo>
                <a:lnTo>
                  <a:pt x="320820" y="276835"/>
                </a:lnTo>
                <a:cubicBezTo>
                  <a:pt x="290992" y="276835"/>
                  <a:pt x="266814" y="252656"/>
                  <a:pt x="266814" y="222829"/>
                </a:cubicBezTo>
                <a:cubicBezTo>
                  <a:pt x="266814" y="207915"/>
                  <a:pt x="272859" y="194413"/>
                  <a:pt x="282631" y="184641"/>
                </a:cubicBezTo>
                <a:close/>
                <a:moveTo>
                  <a:pt x="15817" y="15819"/>
                </a:moveTo>
                <a:cubicBezTo>
                  <a:pt x="25590" y="6046"/>
                  <a:pt x="39091" y="1"/>
                  <a:pt x="54005" y="1"/>
                </a:cubicBezTo>
                <a:lnTo>
                  <a:pt x="1215638" y="0"/>
                </a:lnTo>
                <a:lnTo>
                  <a:pt x="1313980" y="108013"/>
                </a:lnTo>
                <a:lnTo>
                  <a:pt x="54005" y="108013"/>
                </a:lnTo>
                <a:cubicBezTo>
                  <a:pt x="24178" y="108013"/>
                  <a:pt x="0" y="83834"/>
                  <a:pt x="0" y="54007"/>
                </a:cubicBezTo>
                <a:cubicBezTo>
                  <a:pt x="0" y="39093"/>
                  <a:pt x="6044" y="25592"/>
                  <a:pt x="15817" y="15819"/>
                </a:cubicBezTo>
                <a:close/>
              </a:path>
            </a:pathLst>
          </a:cu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707904" y="2253238"/>
            <a:ext cx="5436096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707904" y="2726814"/>
            <a:ext cx="54360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1359273" y="1356135"/>
            <a:ext cx="2420639" cy="2425386"/>
            <a:chOff x="894913" y="1065128"/>
            <a:chExt cx="2420639" cy="2425386"/>
          </a:xfrm>
        </p:grpSpPr>
        <p:pic>
          <p:nvPicPr>
            <p:cNvPr id="5" name="Picture 4" descr="G:\002-KIMS BUSINESS\007-02-Googleslidesppt\02-GSppt-Contents-Kim\20170429\02-\item0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4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004758">
              <a:off x="963129" y="1820488"/>
              <a:ext cx="1630218" cy="17098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G:\002-KIMS BUSINESS\007-02-Googleslidesppt\02-GSppt-Contents-Kim\20170429\02-\item0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569023">
              <a:off x="1645526" y="1354124"/>
              <a:ext cx="1630218" cy="17098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115616" y="1539635"/>
              <a:ext cx="1616891" cy="16168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Picture 4" descr="G:\002-KIMS BUSINESS\007-02-Googleslidesppt\02-GSppt-Contents-Kim\20170429\02-\item0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4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475233">
              <a:off x="894913" y="1065128"/>
              <a:ext cx="1630218" cy="17098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d Slide Layout">
    <p:bg>
      <p:bgPr>
        <a:solidFill>
          <a:srgbClr val="57A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3"/>
          <p:cNvSpPr/>
          <p:nvPr userDrawn="1"/>
        </p:nvSpPr>
        <p:spPr>
          <a:xfrm rot="2539017">
            <a:off x="-150396" y="312859"/>
            <a:ext cx="1311499" cy="276834"/>
          </a:xfrm>
          <a:custGeom>
            <a:avLst/>
            <a:gdLst/>
            <a:ahLst/>
            <a:cxnLst/>
            <a:rect l="l" t="t" r="r" b="b"/>
            <a:pathLst>
              <a:path w="1311499" h="276834">
                <a:moveTo>
                  <a:pt x="0" y="168822"/>
                </a:moveTo>
                <a:lnTo>
                  <a:pt x="1257493" y="168822"/>
                </a:lnTo>
                <a:cubicBezTo>
                  <a:pt x="1287320" y="168822"/>
                  <a:pt x="1311499" y="193001"/>
                  <a:pt x="1311499" y="222828"/>
                </a:cubicBezTo>
                <a:cubicBezTo>
                  <a:pt x="1311499" y="252655"/>
                  <a:pt x="1287320" y="276834"/>
                  <a:pt x="1257493" y="276834"/>
                </a:cubicBezTo>
                <a:lnTo>
                  <a:pt x="98341" y="276834"/>
                </a:lnTo>
                <a:close/>
                <a:moveTo>
                  <a:pt x="13263" y="108012"/>
                </a:moveTo>
                <a:lnTo>
                  <a:pt x="131896" y="0"/>
                </a:lnTo>
                <a:lnTo>
                  <a:pt x="990679" y="0"/>
                </a:lnTo>
                <a:cubicBezTo>
                  <a:pt x="1020506" y="0"/>
                  <a:pt x="1044685" y="24179"/>
                  <a:pt x="1044685" y="54006"/>
                </a:cubicBezTo>
                <a:cubicBezTo>
                  <a:pt x="1044685" y="83833"/>
                  <a:pt x="1020506" y="108012"/>
                  <a:pt x="990679" y="108012"/>
                </a:cubicBezTo>
                <a:close/>
              </a:path>
            </a:pathLst>
          </a:cu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7"/>
          <p:cNvSpPr/>
          <p:nvPr userDrawn="1"/>
        </p:nvSpPr>
        <p:spPr>
          <a:xfrm rot="2539017">
            <a:off x="7980742" y="4555158"/>
            <a:ext cx="1313980" cy="276835"/>
          </a:xfrm>
          <a:custGeom>
            <a:avLst/>
            <a:gdLst/>
            <a:ahLst/>
            <a:cxnLst/>
            <a:rect l="l" t="t" r="r" b="b"/>
            <a:pathLst>
              <a:path w="1313980" h="276835">
                <a:moveTo>
                  <a:pt x="282631" y="184641"/>
                </a:moveTo>
                <a:cubicBezTo>
                  <a:pt x="292404" y="174868"/>
                  <a:pt x="305907" y="168823"/>
                  <a:pt x="320820" y="168822"/>
                </a:cubicBezTo>
                <a:lnTo>
                  <a:pt x="1281494" y="168822"/>
                </a:lnTo>
                <a:lnTo>
                  <a:pt x="1162861" y="276834"/>
                </a:lnTo>
                <a:lnTo>
                  <a:pt x="320820" y="276835"/>
                </a:lnTo>
                <a:cubicBezTo>
                  <a:pt x="290992" y="276835"/>
                  <a:pt x="266814" y="252656"/>
                  <a:pt x="266814" y="222829"/>
                </a:cubicBezTo>
                <a:cubicBezTo>
                  <a:pt x="266814" y="207915"/>
                  <a:pt x="272859" y="194413"/>
                  <a:pt x="282631" y="184641"/>
                </a:cubicBezTo>
                <a:close/>
                <a:moveTo>
                  <a:pt x="15817" y="15819"/>
                </a:moveTo>
                <a:cubicBezTo>
                  <a:pt x="25590" y="6046"/>
                  <a:pt x="39091" y="1"/>
                  <a:pt x="54005" y="1"/>
                </a:cubicBezTo>
                <a:lnTo>
                  <a:pt x="1215638" y="0"/>
                </a:lnTo>
                <a:lnTo>
                  <a:pt x="1313980" y="108013"/>
                </a:lnTo>
                <a:lnTo>
                  <a:pt x="54005" y="108013"/>
                </a:lnTo>
                <a:cubicBezTo>
                  <a:pt x="24178" y="108013"/>
                  <a:pt x="0" y="83834"/>
                  <a:pt x="0" y="54007"/>
                </a:cubicBezTo>
                <a:cubicBezTo>
                  <a:pt x="0" y="39093"/>
                  <a:pt x="6044" y="25592"/>
                  <a:pt x="15817" y="15819"/>
                </a:cubicBezTo>
                <a:close/>
              </a:path>
            </a:pathLst>
          </a:cu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2691166" y="319499"/>
            <a:ext cx="4378671" cy="4443349"/>
            <a:chOff x="2987824" y="255370"/>
            <a:chExt cx="3658591" cy="3712633"/>
          </a:xfrm>
        </p:grpSpPr>
        <p:sp>
          <p:nvSpPr>
            <p:cNvPr id="16" name="Rounded Rectangle 7"/>
            <p:cNvSpPr/>
            <p:nvPr userDrawn="1"/>
          </p:nvSpPr>
          <p:spPr>
            <a:xfrm rot="2743412">
              <a:off x="2570129" y="839249"/>
              <a:ext cx="1479455" cy="311698"/>
            </a:xfrm>
            <a:custGeom>
              <a:avLst/>
              <a:gdLst/>
              <a:ahLst/>
              <a:cxnLst/>
              <a:rect l="l" t="t" r="r" b="b"/>
              <a:pathLst>
                <a:path w="1313980" h="276835">
                  <a:moveTo>
                    <a:pt x="282631" y="184641"/>
                  </a:moveTo>
                  <a:cubicBezTo>
                    <a:pt x="292404" y="174868"/>
                    <a:pt x="305907" y="168823"/>
                    <a:pt x="320820" y="168822"/>
                  </a:cubicBezTo>
                  <a:lnTo>
                    <a:pt x="1281494" y="168822"/>
                  </a:lnTo>
                  <a:lnTo>
                    <a:pt x="1162861" y="276834"/>
                  </a:lnTo>
                  <a:lnTo>
                    <a:pt x="320820" y="276835"/>
                  </a:lnTo>
                  <a:cubicBezTo>
                    <a:pt x="290992" y="276835"/>
                    <a:pt x="266814" y="252656"/>
                    <a:pt x="266814" y="222829"/>
                  </a:cubicBezTo>
                  <a:cubicBezTo>
                    <a:pt x="266814" y="207915"/>
                    <a:pt x="272859" y="194413"/>
                    <a:pt x="282631" y="184641"/>
                  </a:cubicBezTo>
                  <a:close/>
                  <a:moveTo>
                    <a:pt x="15817" y="15819"/>
                  </a:moveTo>
                  <a:cubicBezTo>
                    <a:pt x="25590" y="6046"/>
                    <a:pt x="39091" y="1"/>
                    <a:pt x="54005" y="1"/>
                  </a:cubicBezTo>
                  <a:lnTo>
                    <a:pt x="1215638" y="0"/>
                  </a:lnTo>
                  <a:lnTo>
                    <a:pt x="1313980" y="108013"/>
                  </a:lnTo>
                  <a:lnTo>
                    <a:pt x="54005" y="108013"/>
                  </a:lnTo>
                  <a:cubicBezTo>
                    <a:pt x="24178" y="108013"/>
                    <a:pt x="0" y="83834"/>
                    <a:pt x="0" y="54007"/>
                  </a:cubicBezTo>
                  <a:cubicBezTo>
                    <a:pt x="0" y="39093"/>
                    <a:pt x="6044" y="25592"/>
                    <a:pt x="15817" y="15819"/>
                  </a:cubicBezTo>
                  <a:close/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ounded Rectangle 3"/>
            <p:cNvSpPr/>
            <p:nvPr userDrawn="1"/>
          </p:nvSpPr>
          <p:spPr>
            <a:xfrm rot="2588287">
              <a:off x="4911045" y="3207276"/>
              <a:ext cx="1476662" cy="311697"/>
            </a:xfrm>
            <a:custGeom>
              <a:avLst/>
              <a:gdLst/>
              <a:ahLst/>
              <a:cxnLst/>
              <a:rect l="l" t="t" r="r" b="b"/>
              <a:pathLst>
                <a:path w="1311499" h="276834">
                  <a:moveTo>
                    <a:pt x="0" y="168822"/>
                  </a:moveTo>
                  <a:lnTo>
                    <a:pt x="1257493" y="168822"/>
                  </a:lnTo>
                  <a:cubicBezTo>
                    <a:pt x="1287320" y="168822"/>
                    <a:pt x="1311499" y="193001"/>
                    <a:pt x="1311499" y="222828"/>
                  </a:cubicBezTo>
                  <a:cubicBezTo>
                    <a:pt x="1311499" y="252655"/>
                    <a:pt x="1287320" y="276834"/>
                    <a:pt x="1257493" y="276834"/>
                  </a:cubicBezTo>
                  <a:lnTo>
                    <a:pt x="98341" y="276834"/>
                  </a:lnTo>
                  <a:close/>
                  <a:moveTo>
                    <a:pt x="13263" y="108012"/>
                  </a:moveTo>
                  <a:lnTo>
                    <a:pt x="131896" y="0"/>
                  </a:lnTo>
                  <a:lnTo>
                    <a:pt x="990679" y="0"/>
                  </a:lnTo>
                  <a:cubicBezTo>
                    <a:pt x="1020506" y="0"/>
                    <a:pt x="1044685" y="24179"/>
                    <a:pt x="1044685" y="54006"/>
                  </a:cubicBezTo>
                  <a:cubicBezTo>
                    <a:pt x="1044685" y="83833"/>
                    <a:pt x="1020506" y="108012"/>
                    <a:pt x="990679" y="108012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 userDrawn="1"/>
          </p:nvGrpSpPr>
          <p:grpSpPr>
            <a:xfrm>
              <a:off x="2987824" y="302237"/>
              <a:ext cx="3658591" cy="3665766"/>
              <a:chOff x="894913" y="1065128"/>
              <a:chExt cx="2420639" cy="2425386"/>
            </a:xfrm>
          </p:grpSpPr>
          <p:pic>
            <p:nvPicPr>
              <p:cNvPr id="8" name="Picture 7" descr="G:\002-KIMS BUSINESS\007-02-Googleslidesppt\02-GSppt-Contents-Kim\20170429\02-\item02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4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004758">
                <a:off x="963129" y="1820488"/>
                <a:ext cx="1630218" cy="17098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4" descr="G:\002-KIMS BUSINESS\007-02-Googleslidesppt\02-GSppt-Contents-Kim\20170429\02-\item02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569023">
                <a:off x="1645526" y="1354124"/>
                <a:ext cx="1630218" cy="17098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Oval 11"/>
              <p:cNvSpPr/>
              <p:nvPr/>
            </p:nvSpPr>
            <p:spPr>
              <a:xfrm>
                <a:off x="1115616" y="1539635"/>
                <a:ext cx="1616891" cy="16168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3" name="Picture 4" descr="G:\002-KIMS BUSINESS\007-02-Googleslidesppt\02-GSppt-Contents-Kim\20170429\02-\item02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4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3475233">
                <a:off x="894913" y="1065128"/>
                <a:ext cx="1630218" cy="17098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9" name="Oval 18"/>
            <p:cNvSpPr/>
            <p:nvPr userDrawn="1"/>
          </p:nvSpPr>
          <p:spPr>
            <a:xfrm>
              <a:off x="3452395" y="1155308"/>
              <a:ext cx="2188355" cy="2188355"/>
            </a:xfrm>
            <a:prstGeom prst="ellipse">
              <a:avLst/>
            </a:prstGeom>
            <a:noFill/>
            <a:ln w="15875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92288" y="2283718"/>
            <a:ext cx="2359424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Welcome!!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92140" y="2859781"/>
            <a:ext cx="2359424" cy="57606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21661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69462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8"/>
            <a:ext cx="8820472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699542"/>
            <a:ext cx="8820472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7845489-B228-40CA-99BD-CBA41EE6F99E}"/>
              </a:ext>
            </a:extLst>
          </p:cNvPr>
          <p:cNvSpPr/>
          <p:nvPr userDrawn="1"/>
        </p:nvSpPr>
        <p:spPr>
          <a:xfrm>
            <a:off x="0" y="1059582"/>
            <a:ext cx="9144000" cy="40839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19672" y="123478"/>
            <a:ext cx="752432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619672" y="699542"/>
            <a:ext cx="7524328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07418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3888" y="627534"/>
            <a:ext cx="1296144" cy="129614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563888" y="2031690"/>
            <a:ext cx="1296144" cy="129614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563888" y="3435846"/>
            <a:ext cx="1296144" cy="129614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76077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40000" anchor="t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74002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52" r:id="rId3"/>
    <p:sldLayoutId id="2147483660" r:id="rId4"/>
    <p:sldLayoutId id="2147483662" r:id="rId5"/>
    <p:sldLayoutId id="2147483665" r:id="rId6"/>
    <p:sldLayoutId id="2147483666" r:id="rId7"/>
    <p:sldLayoutId id="2147483663" r:id="rId8"/>
    <p:sldLayoutId id="2147483664" r:id="rId9"/>
    <p:sldLayoutId id="2147483667" r:id="rId10"/>
    <p:sldLayoutId id="2147483668" r:id="rId11"/>
    <p:sldLayoutId id="2147483655" r:id="rId12"/>
    <p:sldLayoutId id="2147483669" r:id="rId13"/>
    <p:sldLayoutId id="2147483670" r:id="rId14"/>
    <p:sldLayoutId id="2147483671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4406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altLang="ko-KR" sz="1600" b="1" dirty="0">
                <a:solidFill>
                  <a:schemeClr val="bg1"/>
                </a:solidFill>
                <a:cs typeface="Mj_Text Medium" panose="020A0503020102020204" pitchFamily="18" charset="-78"/>
              </a:rPr>
              <a:t>پیشگامان متا</a:t>
            </a:r>
            <a:endParaRPr lang="ko-KR" altLang="en-US" sz="1600" b="1" dirty="0">
              <a:solidFill>
                <a:schemeClr val="bg1"/>
              </a:solidFill>
              <a:cs typeface="Mj_Text Medium" panose="020A0503020102020204" pitchFamily="18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fa-IR" altLang="ko-KR" b="1" dirty="0">
                <a:ea typeface="맑은 고딕" pitchFamily="50" charset="-127"/>
                <a:cs typeface="Mj_Text Medium" panose="020A0503020102020204" pitchFamily="18" charset="-78"/>
              </a:rPr>
              <a:t>نمونه قالب پاورپوینت</a:t>
            </a:r>
            <a:endParaRPr lang="en-US" altLang="ko-KR" b="1" dirty="0">
              <a:solidFill>
                <a:srgbClr val="57A7BD"/>
              </a:solidFill>
              <a:cs typeface="Mj_Text Medium" panose="020A0503020102020204" pitchFamily="18" charset="-7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fa-IR" altLang="ko-KR" b="1" dirty="0">
                <a:latin typeface="Andalus" panose="02020603050405020304" pitchFamily="18" charset="-78"/>
                <a:cs typeface="Andalus" panose="02020603050405020304" pitchFamily="18" charset="-78"/>
              </a:rPr>
              <a:t>قالب های سال 2020 پاورپوینت</a:t>
            </a:r>
            <a:endParaRPr lang="ko-KR" altLang="en-US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264" y="4515966"/>
            <a:ext cx="941472" cy="23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ntagon 5"/>
          <p:cNvSpPr/>
          <p:nvPr/>
        </p:nvSpPr>
        <p:spPr>
          <a:xfrm>
            <a:off x="4801630" y="2283902"/>
            <a:ext cx="3910322" cy="1656000"/>
          </a:xfrm>
          <a:custGeom>
            <a:avLst/>
            <a:gdLst/>
            <a:ahLst/>
            <a:cxnLst/>
            <a:rect l="l" t="t" r="r" b="b"/>
            <a:pathLst>
              <a:path w="3910322" h="1656000">
                <a:moveTo>
                  <a:pt x="184" y="0"/>
                </a:moveTo>
                <a:lnTo>
                  <a:pt x="3082322" y="0"/>
                </a:lnTo>
                <a:lnTo>
                  <a:pt x="3910322" y="828000"/>
                </a:lnTo>
                <a:lnTo>
                  <a:pt x="3082322" y="1656000"/>
                </a:lnTo>
                <a:lnTo>
                  <a:pt x="0" y="1656000"/>
                </a:lnTo>
                <a:lnTo>
                  <a:pt x="828092" y="82790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698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Pentagon 3"/>
          <p:cNvSpPr/>
          <p:nvPr/>
        </p:nvSpPr>
        <p:spPr>
          <a:xfrm>
            <a:off x="-5630" y="2283718"/>
            <a:ext cx="5364088" cy="1656184"/>
          </a:xfrm>
          <a:prstGeom prst="homePlat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Oval 21"/>
          <p:cNvSpPr>
            <a:spLocks noChangeAspect="1"/>
          </p:cNvSpPr>
          <p:nvPr/>
        </p:nvSpPr>
        <p:spPr>
          <a:xfrm>
            <a:off x="2657865" y="2558407"/>
            <a:ext cx="347934" cy="350841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accent4"/>
              </a:solidFill>
            </a:endParaRPr>
          </a:p>
        </p:txBody>
      </p:sp>
      <p:sp>
        <p:nvSpPr>
          <p:cNvPr id="9" name="Rectangle 9"/>
          <p:cNvSpPr/>
          <p:nvPr/>
        </p:nvSpPr>
        <p:spPr>
          <a:xfrm>
            <a:off x="5796136" y="2621884"/>
            <a:ext cx="298013" cy="27896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Rounded Rectangle 27"/>
          <p:cNvSpPr/>
          <p:nvPr/>
        </p:nvSpPr>
        <p:spPr>
          <a:xfrm>
            <a:off x="627810" y="2623545"/>
            <a:ext cx="331579" cy="25469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064492" y="2570835"/>
            <a:ext cx="1554225" cy="1081951"/>
            <a:chOff x="1062658" y="3986014"/>
            <a:chExt cx="1728192" cy="1081951"/>
          </a:xfrm>
        </p:grpSpPr>
        <p:sp>
          <p:nvSpPr>
            <p:cNvPr id="12" name="TextBox 11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accent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059832" y="2570834"/>
            <a:ext cx="1554225" cy="1081951"/>
            <a:chOff x="1062658" y="3986014"/>
            <a:chExt cx="1728192" cy="1081951"/>
          </a:xfrm>
        </p:grpSpPr>
        <p:sp>
          <p:nvSpPr>
            <p:cNvPr id="15" name="TextBox 14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accent3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228184" y="2558407"/>
            <a:ext cx="1554225" cy="1081951"/>
            <a:chOff x="1062658" y="3986014"/>
            <a:chExt cx="1728192" cy="1081951"/>
          </a:xfrm>
        </p:grpSpPr>
        <p:sp>
          <p:nvSpPr>
            <p:cNvPr id="18" name="TextBox 17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sp>
        <p:nvSpPr>
          <p:cNvPr id="20" name="Rectangle 16"/>
          <p:cNvSpPr/>
          <p:nvPr/>
        </p:nvSpPr>
        <p:spPr>
          <a:xfrm rot="2700000">
            <a:off x="710214" y="1674187"/>
            <a:ext cx="202406" cy="362876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1095307" y="1565379"/>
            <a:ext cx="3260669" cy="646331"/>
            <a:chOff x="1062658" y="3870236"/>
            <a:chExt cx="3625642" cy="646331"/>
          </a:xfrm>
        </p:grpSpPr>
        <p:sp>
          <p:nvSpPr>
            <p:cNvPr id="22" name="TextBox 21"/>
            <p:cNvSpPr txBox="1"/>
            <p:nvPr/>
          </p:nvSpPr>
          <p:spPr>
            <a:xfrm>
              <a:off x="1062658" y="4039513"/>
              <a:ext cx="13036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319564" y="3870236"/>
              <a:ext cx="23687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96119" y="4085659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</a:t>
            </a:r>
          </a:p>
        </p:txBody>
      </p:sp>
    </p:spTree>
    <p:extLst>
      <p:ext uri="{BB962C8B-B14F-4D97-AF65-F5344CB8AC3E}">
        <p14:creationId xmlns:p14="http://schemas.microsoft.com/office/powerpoint/2010/main" val="38159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/>
          <p:cNvSpPr txBox="1">
            <a:spLocks/>
          </p:cNvSpPr>
          <p:nvPr/>
        </p:nvSpPr>
        <p:spPr>
          <a:xfrm>
            <a:off x="611560" y="846524"/>
            <a:ext cx="3312368" cy="1656184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32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 algn="r">
              <a:buNone/>
            </a:pPr>
            <a:r>
              <a:rPr lang="en-US" altLang="ko-KR" sz="32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 algn="r">
              <a:buNone/>
            </a:pPr>
            <a:r>
              <a:rPr lang="en-US" altLang="ko-KR" sz="32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Designed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31639" y="2620770"/>
            <a:ext cx="25922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</a:t>
            </a:r>
          </a:p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Get a modern PowerPoint  Presentation that is beautifully designed. Easy to change colors, photos and Text.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EF8EC4E-6AD9-4E86-B928-018FFA5335B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920F7240-2DCB-48E3-9FC3-C8ECB46278F0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C47E875B-7C49-42C1-B460-7831E70837B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2F3F97A6-2953-453C-BE13-971D104B4C0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822026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39551" y="3579862"/>
            <a:ext cx="2009809" cy="897285"/>
            <a:chOff x="1062658" y="3986014"/>
            <a:chExt cx="1728192" cy="897285"/>
          </a:xfrm>
        </p:grpSpPr>
        <p:sp>
          <p:nvSpPr>
            <p:cNvPr id="6" name="TextBox 5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62658" y="4236968"/>
              <a:ext cx="1728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557914" y="3579862"/>
            <a:ext cx="2009809" cy="897285"/>
            <a:chOff x="1062658" y="3986014"/>
            <a:chExt cx="1728192" cy="897285"/>
          </a:xfrm>
        </p:grpSpPr>
        <p:sp>
          <p:nvSpPr>
            <p:cNvPr id="9" name="TextBox 8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62658" y="4236968"/>
              <a:ext cx="1728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6277" y="3579862"/>
            <a:ext cx="2009809" cy="897285"/>
            <a:chOff x="1062658" y="3986014"/>
            <a:chExt cx="1728192" cy="897285"/>
          </a:xfrm>
        </p:grpSpPr>
        <p:sp>
          <p:nvSpPr>
            <p:cNvPr id="12" name="TextBox 11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62658" y="4236968"/>
              <a:ext cx="1728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594639" y="3579862"/>
            <a:ext cx="2009809" cy="897285"/>
            <a:chOff x="1062658" y="3986014"/>
            <a:chExt cx="1728192" cy="897285"/>
          </a:xfrm>
        </p:grpSpPr>
        <p:sp>
          <p:nvSpPr>
            <p:cNvPr id="15" name="TextBox 14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62658" y="4236968"/>
              <a:ext cx="1728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sp>
        <p:nvSpPr>
          <p:cNvPr id="4" name="Freeform 3"/>
          <p:cNvSpPr/>
          <p:nvPr/>
        </p:nvSpPr>
        <p:spPr>
          <a:xfrm>
            <a:off x="-29680" y="1611100"/>
            <a:ext cx="8545108" cy="2095162"/>
          </a:xfrm>
          <a:custGeom>
            <a:avLst/>
            <a:gdLst>
              <a:gd name="connsiteX0" fmla="*/ 6702732 w 8527613"/>
              <a:gd name="connsiteY0" fmla="*/ 0 h 1932318"/>
              <a:gd name="connsiteX1" fmla="*/ 7289327 w 8527613"/>
              <a:gd name="connsiteY1" fmla="*/ 1190446 h 1932318"/>
              <a:gd name="connsiteX2" fmla="*/ 8199872 w 8527613"/>
              <a:gd name="connsiteY2" fmla="*/ 354402 h 1932318"/>
              <a:gd name="connsiteX3" fmla="*/ 8063738 w 8527613"/>
              <a:gd name="connsiteY3" fmla="*/ 218268 h 1932318"/>
              <a:gd name="connsiteX4" fmla="*/ 8527613 w 8527613"/>
              <a:gd name="connsiteY4" fmla="*/ 35564 h 1932318"/>
              <a:gd name="connsiteX5" fmla="*/ 8438753 w 8527613"/>
              <a:gd name="connsiteY5" fmla="*/ 593283 h 1932318"/>
              <a:gd name="connsiteX6" fmla="*/ 8307071 w 8527613"/>
              <a:gd name="connsiteY6" fmla="*/ 461601 h 1932318"/>
              <a:gd name="connsiteX7" fmla="*/ 7375593 w 8527613"/>
              <a:gd name="connsiteY7" fmla="*/ 1544129 h 1932318"/>
              <a:gd name="connsiteX8" fmla="*/ 6737237 w 8527613"/>
              <a:gd name="connsiteY8" fmla="*/ 129398 h 1932318"/>
              <a:gd name="connsiteX9" fmla="*/ 767759 w 8527613"/>
              <a:gd name="connsiteY9" fmla="*/ 1932318 h 1932318"/>
              <a:gd name="connsiteX10" fmla="*/ 7 w 8527613"/>
              <a:gd name="connsiteY10" fmla="*/ 1104182 h 1932318"/>
              <a:gd name="connsiteX11" fmla="*/ 6702732 w 8527613"/>
              <a:gd name="connsiteY11" fmla="*/ 0 h 1932318"/>
              <a:gd name="connsiteX0" fmla="*/ 6703554 w 8528435"/>
              <a:gd name="connsiteY0" fmla="*/ 0 h 2303254"/>
              <a:gd name="connsiteX1" fmla="*/ 7290149 w 8528435"/>
              <a:gd name="connsiteY1" fmla="*/ 1190446 h 2303254"/>
              <a:gd name="connsiteX2" fmla="*/ 8200694 w 8528435"/>
              <a:gd name="connsiteY2" fmla="*/ 354402 h 2303254"/>
              <a:gd name="connsiteX3" fmla="*/ 8064560 w 8528435"/>
              <a:gd name="connsiteY3" fmla="*/ 218268 h 2303254"/>
              <a:gd name="connsiteX4" fmla="*/ 8528435 w 8528435"/>
              <a:gd name="connsiteY4" fmla="*/ 35564 h 2303254"/>
              <a:gd name="connsiteX5" fmla="*/ 8439575 w 8528435"/>
              <a:gd name="connsiteY5" fmla="*/ 593283 h 2303254"/>
              <a:gd name="connsiteX6" fmla="*/ 8307893 w 8528435"/>
              <a:gd name="connsiteY6" fmla="*/ 461601 h 2303254"/>
              <a:gd name="connsiteX7" fmla="*/ 7376415 w 8528435"/>
              <a:gd name="connsiteY7" fmla="*/ 1544129 h 2303254"/>
              <a:gd name="connsiteX8" fmla="*/ 6738059 w 8528435"/>
              <a:gd name="connsiteY8" fmla="*/ 129398 h 2303254"/>
              <a:gd name="connsiteX9" fmla="*/ 830 w 8528435"/>
              <a:gd name="connsiteY9" fmla="*/ 2303254 h 2303254"/>
              <a:gd name="connsiteX10" fmla="*/ 829 w 8528435"/>
              <a:gd name="connsiteY10" fmla="*/ 1104182 h 2303254"/>
              <a:gd name="connsiteX11" fmla="*/ 6703554 w 8528435"/>
              <a:gd name="connsiteY11" fmla="*/ 0 h 2303254"/>
              <a:gd name="connsiteX0" fmla="*/ 6720227 w 8545108"/>
              <a:gd name="connsiteY0" fmla="*/ 0 h 2303254"/>
              <a:gd name="connsiteX1" fmla="*/ 7306822 w 8545108"/>
              <a:gd name="connsiteY1" fmla="*/ 1190446 h 2303254"/>
              <a:gd name="connsiteX2" fmla="*/ 8217367 w 8545108"/>
              <a:gd name="connsiteY2" fmla="*/ 354402 h 2303254"/>
              <a:gd name="connsiteX3" fmla="*/ 8081233 w 8545108"/>
              <a:gd name="connsiteY3" fmla="*/ 218268 h 2303254"/>
              <a:gd name="connsiteX4" fmla="*/ 8545108 w 8545108"/>
              <a:gd name="connsiteY4" fmla="*/ 35564 h 2303254"/>
              <a:gd name="connsiteX5" fmla="*/ 8456248 w 8545108"/>
              <a:gd name="connsiteY5" fmla="*/ 593283 h 2303254"/>
              <a:gd name="connsiteX6" fmla="*/ 8324566 w 8545108"/>
              <a:gd name="connsiteY6" fmla="*/ 461601 h 2303254"/>
              <a:gd name="connsiteX7" fmla="*/ 7393088 w 8545108"/>
              <a:gd name="connsiteY7" fmla="*/ 1544129 h 2303254"/>
              <a:gd name="connsiteX8" fmla="*/ 6754732 w 8545108"/>
              <a:gd name="connsiteY8" fmla="*/ 129398 h 2303254"/>
              <a:gd name="connsiteX9" fmla="*/ 17503 w 8545108"/>
              <a:gd name="connsiteY9" fmla="*/ 2303254 h 2303254"/>
              <a:gd name="connsiteX10" fmla="*/ 249 w 8545108"/>
              <a:gd name="connsiteY10" fmla="*/ 897148 h 2303254"/>
              <a:gd name="connsiteX11" fmla="*/ 6720227 w 8545108"/>
              <a:gd name="connsiteY11" fmla="*/ 0 h 2303254"/>
              <a:gd name="connsiteX0" fmla="*/ 6720227 w 8545108"/>
              <a:gd name="connsiteY0" fmla="*/ 0 h 2303254"/>
              <a:gd name="connsiteX1" fmla="*/ 7306822 w 8545108"/>
              <a:gd name="connsiteY1" fmla="*/ 1190446 h 2303254"/>
              <a:gd name="connsiteX2" fmla="*/ 8217367 w 8545108"/>
              <a:gd name="connsiteY2" fmla="*/ 354402 h 2303254"/>
              <a:gd name="connsiteX3" fmla="*/ 8081233 w 8545108"/>
              <a:gd name="connsiteY3" fmla="*/ 218268 h 2303254"/>
              <a:gd name="connsiteX4" fmla="*/ 8545108 w 8545108"/>
              <a:gd name="connsiteY4" fmla="*/ 35564 h 2303254"/>
              <a:gd name="connsiteX5" fmla="*/ 8456248 w 8545108"/>
              <a:gd name="connsiteY5" fmla="*/ 593283 h 2303254"/>
              <a:gd name="connsiteX6" fmla="*/ 8324566 w 8545108"/>
              <a:gd name="connsiteY6" fmla="*/ 461601 h 2303254"/>
              <a:gd name="connsiteX7" fmla="*/ 7393088 w 8545108"/>
              <a:gd name="connsiteY7" fmla="*/ 1544129 h 2303254"/>
              <a:gd name="connsiteX8" fmla="*/ 6771985 w 8545108"/>
              <a:gd name="connsiteY8" fmla="*/ 345058 h 2303254"/>
              <a:gd name="connsiteX9" fmla="*/ 17503 w 8545108"/>
              <a:gd name="connsiteY9" fmla="*/ 2303254 h 2303254"/>
              <a:gd name="connsiteX10" fmla="*/ 249 w 8545108"/>
              <a:gd name="connsiteY10" fmla="*/ 897148 h 2303254"/>
              <a:gd name="connsiteX11" fmla="*/ 6720227 w 8545108"/>
              <a:gd name="connsiteY11" fmla="*/ 0 h 2303254"/>
              <a:gd name="connsiteX0" fmla="*/ 6780612 w 8545108"/>
              <a:gd name="connsiteY0" fmla="*/ 197350 h 2267690"/>
              <a:gd name="connsiteX1" fmla="*/ 7306822 w 8545108"/>
              <a:gd name="connsiteY1" fmla="*/ 1154882 h 2267690"/>
              <a:gd name="connsiteX2" fmla="*/ 8217367 w 8545108"/>
              <a:gd name="connsiteY2" fmla="*/ 318838 h 2267690"/>
              <a:gd name="connsiteX3" fmla="*/ 8081233 w 8545108"/>
              <a:gd name="connsiteY3" fmla="*/ 182704 h 2267690"/>
              <a:gd name="connsiteX4" fmla="*/ 8545108 w 8545108"/>
              <a:gd name="connsiteY4" fmla="*/ 0 h 2267690"/>
              <a:gd name="connsiteX5" fmla="*/ 8456248 w 8545108"/>
              <a:gd name="connsiteY5" fmla="*/ 557719 h 2267690"/>
              <a:gd name="connsiteX6" fmla="*/ 8324566 w 8545108"/>
              <a:gd name="connsiteY6" fmla="*/ 426037 h 2267690"/>
              <a:gd name="connsiteX7" fmla="*/ 7393088 w 8545108"/>
              <a:gd name="connsiteY7" fmla="*/ 1508565 h 2267690"/>
              <a:gd name="connsiteX8" fmla="*/ 6771985 w 8545108"/>
              <a:gd name="connsiteY8" fmla="*/ 309494 h 2267690"/>
              <a:gd name="connsiteX9" fmla="*/ 17503 w 8545108"/>
              <a:gd name="connsiteY9" fmla="*/ 2267690 h 2267690"/>
              <a:gd name="connsiteX10" fmla="*/ 249 w 8545108"/>
              <a:gd name="connsiteY10" fmla="*/ 861584 h 2267690"/>
              <a:gd name="connsiteX11" fmla="*/ 6780612 w 8545108"/>
              <a:gd name="connsiteY11" fmla="*/ 197350 h 2267690"/>
              <a:gd name="connsiteX0" fmla="*/ 6780612 w 8545108"/>
              <a:gd name="connsiteY0" fmla="*/ 197350 h 2095162"/>
              <a:gd name="connsiteX1" fmla="*/ 7306822 w 8545108"/>
              <a:gd name="connsiteY1" fmla="*/ 1154882 h 2095162"/>
              <a:gd name="connsiteX2" fmla="*/ 8217367 w 8545108"/>
              <a:gd name="connsiteY2" fmla="*/ 318838 h 2095162"/>
              <a:gd name="connsiteX3" fmla="*/ 8081233 w 8545108"/>
              <a:gd name="connsiteY3" fmla="*/ 182704 h 2095162"/>
              <a:gd name="connsiteX4" fmla="*/ 8545108 w 8545108"/>
              <a:gd name="connsiteY4" fmla="*/ 0 h 2095162"/>
              <a:gd name="connsiteX5" fmla="*/ 8456248 w 8545108"/>
              <a:gd name="connsiteY5" fmla="*/ 557719 h 2095162"/>
              <a:gd name="connsiteX6" fmla="*/ 8324566 w 8545108"/>
              <a:gd name="connsiteY6" fmla="*/ 426037 h 2095162"/>
              <a:gd name="connsiteX7" fmla="*/ 7393088 w 8545108"/>
              <a:gd name="connsiteY7" fmla="*/ 1508565 h 2095162"/>
              <a:gd name="connsiteX8" fmla="*/ 6771985 w 8545108"/>
              <a:gd name="connsiteY8" fmla="*/ 309494 h 2095162"/>
              <a:gd name="connsiteX9" fmla="*/ 17503 w 8545108"/>
              <a:gd name="connsiteY9" fmla="*/ 2095162 h 2095162"/>
              <a:gd name="connsiteX10" fmla="*/ 249 w 8545108"/>
              <a:gd name="connsiteY10" fmla="*/ 861584 h 2095162"/>
              <a:gd name="connsiteX11" fmla="*/ 6780612 w 8545108"/>
              <a:gd name="connsiteY11" fmla="*/ 197350 h 209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545108" h="2095162">
                <a:moveTo>
                  <a:pt x="6780612" y="197350"/>
                </a:moveTo>
                <a:lnTo>
                  <a:pt x="7306822" y="1154882"/>
                </a:lnTo>
                <a:lnTo>
                  <a:pt x="8217367" y="318838"/>
                </a:lnTo>
                <a:lnTo>
                  <a:pt x="8081233" y="182704"/>
                </a:lnTo>
                <a:lnTo>
                  <a:pt x="8545108" y="0"/>
                </a:lnTo>
                <a:lnTo>
                  <a:pt x="8456248" y="557719"/>
                </a:lnTo>
                <a:lnTo>
                  <a:pt x="8324566" y="426037"/>
                </a:lnTo>
                <a:lnTo>
                  <a:pt x="7393088" y="1508565"/>
                </a:lnTo>
                <a:lnTo>
                  <a:pt x="6771985" y="309494"/>
                </a:lnTo>
                <a:lnTo>
                  <a:pt x="17503" y="2095162"/>
                </a:lnTo>
                <a:cubicBezTo>
                  <a:pt x="20378" y="1706973"/>
                  <a:pt x="-2626" y="1249773"/>
                  <a:pt x="249" y="861584"/>
                </a:cubicBezTo>
                <a:lnTo>
                  <a:pt x="6780612" y="19735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Oval 18"/>
          <p:cNvSpPr/>
          <p:nvPr/>
        </p:nvSpPr>
        <p:spPr>
          <a:xfrm>
            <a:off x="683568" y="1761710"/>
            <a:ext cx="1260000" cy="126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Oval 19"/>
          <p:cNvSpPr/>
          <p:nvPr/>
        </p:nvSpPr>
        <p:spPr>
          <a:xfrm>
            <a:off x="2378709" y="1507109"/>
            <a:ext cx="1080000" cy="108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Oval 20"/>
          <p:cNvSpPr/>
          <p:nvPr/>
        </p:nvSpPr>
        <p:spPr>
          <a:xfrm>
            <a:off x="3893850" y="1372127"/>
            <a:ext cx="900000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Oval 21"/>
          <p:cNvSpPr/>
          <p:nvPr/>
        </p:nvSpPr>
        <p:spPr>
          <a:xfrm>
            <a:off x="5228992" y="1356763"/>
            <a:ext cx="720000" cy="72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Oval 21"/>
          <p:cNvSpPr>
            <a:spLocks noChangeAspect="1"/>
          </p:cNvSpPr>
          <p:nvPr/>
        </p:nvSpPr>
        <p:spPr>
          <a:xfrm>
            <a:off x="2725160" y="1862339"/>
            <a:ext cx="387098" cy="39033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Rectangle 9"/>
          <p:cNvSpPr/>
          <p:nvPr/>
        </p:nvSpPr>
        <p:spPr>
          <a:xfrm>
            <a:off x="4219231" y="1691270"/>
            <a:ext cx="298013" cy="27896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Rounded Rectangle 27"/>
          <p:cNvSpPr/>
          <p:nvPr/>
        </p:nvSpPr>
        <p:spPr>
          <a:xfrm>
            <a:off x="1041215" y="2198433"/>
            <a:ext cx="503240" cy="38655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6" name="Rounded Rectangle 7"/>
          <p:cNvSpPr/>
          <p:nvPr/>
        </p:nvSpPr>
        <p:spPr>
          <a:xfrm>
            <a:off x="5454047" y="1574861"/>
            <a:ext cx="295600" cy="255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4645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387306802"/>
              </p:ext>
            </p:extLst>
          </p:nvPr>
        </p:nvGraphicFramePr>
        <p:xfrm>
          <a:off x="829079" y="1385240"/>
          <a:ext cx="1542927" cy="1394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736446" y="2931790"/>
            <a:ext cx="1728192" cy="1081951"/>
            <a:chOff x="1062658" y="3986014"/>
            <a:chExt cx="1728192" cy="1081951"/>
          </a:xfrm>
        </p:grpSpPr>
        <p:sp>
          <p:nvSpPr>
            <p:cNvPr id="8" name="TextBox 7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04320" y="2931790"/>
            <a:ext cx="1728192" cy="1081951"/>
            <a:chOff x="1062658" y="3986014"/>
            <a:chExt cx="1728192" cy="1081951"/>
          </a:xfrm>
        </p:grpSpPr>
        <p:sp>
          <p:nvSpPr>
            <p:cNvPr id="11" name="TextBox 10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62658" y="4236968"/>
              <a:ext cx="17281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</a:t>
              </a:r>
            </a:p>
          </p:txBody>
        </p:sp>
      </p:grpSp>
      <p:sp>
        <p:nvSpPr>
          <p:cNvPr id="13" name="Oval 7"/>
          <p:cNvSpPr/>
          <p:nvPr/>
        </p:nvSpPr>
        <p:spPr>
          <a:xfrm>
            <a:off x="1394419" y="1876005"/>
            <a:ext cx="412245" cy="41224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Oval 21"/>
          <p:cNvSpPr>
            <a:spLocks noChangeAspect="1"/>
          </p:cNvSpPr>
          <p:nvPr/>
        </p:nvSpPr>
        <p:spPr>
          <a:xfrm>
            <a:off x="3314791" y="1851670"/>
            <a:ext cx="457096" cy="46091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485150409"/>
              </p:ext>
            </p:extLst>
          </p:nvPr>
        </p:nvGraphicFramePr>
        <p:xfrm>
          <a:off x="4582996" y="2051078"/>
          <a:ext cx="3884069" cy="1261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527590" y="218835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60%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27590" y="2813635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55%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716016" y="1376234"/>
            <a:ext cx="3672408" cy="678692"/>
            <a:chOff x="803640" y="3362835"/>
            <a:chExt cx="2059657" cy="678692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99516" y="3335049"/>
            <a:ext cx="3672408" cy="678692"/>
            <a:chOff x="803640" y="3362835"/>
            <a:chExt cx="2059657" cy="678692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36446" y="4299942"/>
            <a:ext cx="7868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graphicFrame>
        <p:nvGraphicFramePr>
          <p:cNvPr id="25" name="Chart 4">
            <a:extLst>
              <a:ext uri="{FF2B5EF4-FFF2-40B4-BE49-F238E27FC236}">
                <a16:creationId xmlns:a16="http://schemas.microsoft.com/office/drawing/2014/main" id="{BBF618CD-55E5-43E5-A81B-5A7CA2652A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0473530"/>
              </p:ext>
            </p:extLst>
          </p:nvPr>
        </p:nvGraphicFramePr>
        <p:xfrm>
          <a:off x="2796953" y="1385240"/>
          <a:ext cx="1542927" cy="1394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401026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3"/>
          <p:cNvSpPr txBox="1">
            <a:spLocks/>
          </p:cNvSpPr>
          <p:nvPr/>
        </p:nvSpPr>
        <p:spPr>
          <a:xfrm>
            <a:off x="467544" y="339503"/>
            <a:ext cx="2592288" cy="190530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8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Portfolio </a:t>
            </a: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6119" y="2316816"/>
            <a:ext cx="2556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084169" y="867108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Oval 8"/>
          <p:cNvSpPr/>
          <p:nvPr/>
        </p:nvSpPr>
        <p:spPr>
          <a:xfrm>
            <a:off x="6084169" y="2266465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Oval 9"/>
          <p:cNvSpPr/>
          <p:nvPr/>
        </p:nvSpPr>
        <p:spPr>
          <a:xfrm>
            <a:off x="6084169" y="3665821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6804248" y="724698"/>
            <a:ext cx="1919111" cy="860885"/>
            <a:chOff x="1472558" y="998559"/>
            <a:chExt cx="2765965" cy="860885"/>
          </a:xfrm>
        </p:grpSpPr>
        <p:sp>
          <p:nvSpPr>
            <p:cNvPr id="12" name="TextBox 11"/>
            <p:cNvSpPr txBox="1"/>
            <p:nvPr/>
          </p:nvSpPr>
          <p:spPr>
            <a:xfrm>
              <a:off x="1472558" y="1213113"/>
              <a:ext cx="27659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804248" y="2124055"/>
            <a:ext cx="1919111" cy="860885"/>
            <a:chOff x="1472558" y="998559"/>
            <a:chExt cx="2765965" cy="860885"/>
          </a:xfrm>
        </p:grpSpPr>
        <p:sp>
          <p:nvSpPr>
            <p:cNvPr id="15" name="TextBox 14"/>
            <p:cNvSpPr txBox="1"/>
            <p:nvPr/>
          </p:nvSpPr>
          <p:spPr>
            <a:xfrm>
              <a:off x="1472558" y="1213113"/>
              <a:ext cx="27659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804248" y="3523411"/>
            <a:ext cx="1919111" cy="860885"/>
            <a:chOff x="1472558" y="998559"/>
            <a:chExt cx="2765965" cy="860885"/>
          </a:xfrm>
        </p:grpSpPr>
        <p:sp>
          <p:nvSpPr>
            <p:cNvPr id="18" name="TextBox 17"/>
            <p:cNvSpPr txBox="1"/>
            <p:nvPr/>
          </p:nvSpPr>
          <p:spPr>
            <a:xfrm>
              <a:off x="1472558" y="1213113"/>
              <a:ext cx="27659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0" name="Oval 21"/>
          <p:cNvSpPr>
            <a:spLocks noChangeAspect="1"/>
          </p:cNvSpPr>
          <p:nvPr/>
        </p:nvSpPr>
        <p:spPr>
          <a:xfrm>
            <a:off x="6204972" y="3785227"/>
            <a:ext cx="334457" cy="337251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1" name="Rectangle 9"/>
          <p:cNvSpPr/>
          <p:nvPr/>
        </p:nvSpPr>
        <p:spPr>
          <a:xfrm>
            <a:off x="6221926" y="2413826"/>
            <a:ext cx="300550" cy="281341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Rounded Rectangle 7"/>
          <p:cNvSpPr/>
          <p:nvPr/>
        </p:nvSpPr>
        <p:spPr>
          <a:xfrm>
            <a:off x="6214463" y="1019015"/>
            <a:ext cx="315474" cy="272250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8AFFF2-1829-4B05-83F0-8FE8A7715BE1}"/>
              </a:ext>
            </a:extLst>
          </p:cNvPr>
          <p:cNvSpPr txBox="1"/>
          <p:nvPr/>
        </p:nvSpPr>
        <p:spPr>
          <a:xfrm>
            <a:off x="496119" y="3219820"/>
            <a:ext cx="25922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Get a modern PowerPoint  Presentation that is beautifully designed.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14CBA99-9BEC-4D38-A2C8-7DC8387AA72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207463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Down Arrow 3"/>
          <p:cNvSpPr/>
          <p:nvPr/>
        </p:nvSpPr>
        <p:spPr>
          <a:xfrm>
            <a:off x="3368294" y="1300874"/>
            <a:ext cx="2407412" cy="2927060"/>
          </a:xfrm>
          <a:prstGeom prst="downArrow">
            <a:avLst>
              <a:gd name="adj1" fmla="val 61467"/>
              <a:gd name="adj2" fmla="val 50000"/>
            </a:avLst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851920" y="1484569"/>
            <a:ext cx="1440160" cy="2279959"/>
            <a:chOff x="3017860" y="4363106"/>
            <a:chExt cx="1654565" cy="2279959"/>
          </a:xfrm>
        </p:grpSpPr>
        <p:sp>
          <p:nvSpPr>
            <p:cNvPr id="8" name="TextBox 7"/>
            <p:cNvSpPr txBox="1"/>
            <p:nvPr/>
          </p:nvSpPr>
          <p:spPr>
            <a:xfrm>
              <a:off x="3017860" y="4888739"/>
              <a:ext cx="1654565" cy="17543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accent3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  <a:p>
              <a:pPr algn="ctr"/>
              <a:r>
                <a:rPr lang="en-US" altLang="ko-KR" sz="1200" dirty="0">
                  <a:solidFill>
                    <a:schemeClr val="accent3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17860" y="4363106"/>
              <a:ext cx="1654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Your Content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7026" y="1276524"/>
            <a:ext cx="2871268" cy="984884"/>
            <a:chOff x="3017860" y="4363106"/>
            <a:chExt cx="1812891" cy="984884"/>
          </a:xfrm>
        </p:grpSpPr>
        <p:sp>
          <p:nvSpPr>
            <p:cNvPr id="11" name="TextBox 10"/>
            <p:cNvSpPr txBox="1"/>
            <p:nvPr/>
          </p:nvSpPr>
          <p:spPr>
            <a:xfrm>
              <a:off x="3176187" y="4701659"/>
              <a:ext cx="16545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17860" y="4363106"/>
              <a:ext cx="18128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1.  Easy to change colors.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97026" y="3272086"/>
            <a:ext cx="2871268" cy="984884"/>
            <a:chOff x="3017860" y="4363106"/>
            <a:chExt cx="1812891" cy="984884"/>
          </a:xfrm>
        </p:grpSpPr>
        <p:sp>
          <p:nvSpPr>
            <p:cNvPr id="14" name="TextBox 13"/>
            <p:cNvSpPr txBox="1"/>
            <p:nvPr/>
          </p:nvSpPr>
          <p:spPr>
            <a:xfrm>
              <a:off x="3176187" y="4701659"/>
              <a:ext cx="16545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17860" y="4363106"/>
              <a:ext cx="18128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3.  Easy to change colors.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940152" y="1300874"/>
            <a:ext cx="2871268" cy="984884"/>
            <a:chOff x="3017860" y="4363106"/>
            <a:chExt cx="1812891" cy="984884"/>
          </a:xfrm>
        </p:grpSpPr>
        <p:sp>
          <p:nvSpPr>
            <p:cNvPr id="17" name="TextBox 16"/>
            <p:cNvSpPr txBox="1"/>
            <p:nvPr/>
          </p:nvSpPr>
          <p:spPr>
            <a:xfrm>
              <a:off x="3176187" y="4701659"/>
              <a:ext cx="16545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17860" y="4363106"/>
              <a:ext cx="18128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2.  Easy to change colors.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940152" y="3296436"/>
            <a:ext cx="2871268" cy="984884"/>
            <a:chOff x="3017860" y="4363106"/>
            <a:chExt cx="1812891" cy="984884"/>
          </a:xfrm>
        </p:grpSpPr>
        <p:sp>
          <p:nvSpPr>
            <p:cNvPr id="20" name="TextBox 19"/>
            <p:cNvSpPr txBox="1"/>
            <p:nvPr/>
          </p:nvSpPr>
          <p:spPr>
            <a:xfrm>
              <a:off x="3176187" y="4701659"/>
              <a:ext cx="165456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17860" y="4363106"/>
              <a:ext cx="18128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4.  Easy to change colors.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4209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Oval 4"/>
          <p:cNvSpPr/>
          <p:nvPr/>
        </p:nvSpPr>
        <p:spPr>
          <a:xfrm>
            <a:off x="4132876" y="1558150"/>
            <a:ext cx="900000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Oval 5"/>
          <p:cNvSpPr/>
          <p:nvPr/>
        </p:nvSpPr>
        <p:spPr>
          <a:xfrm>
            <a:off x="5382140" y="2292339"/>
            <a:ext cx="900000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Oval 6"/>
          <p:cNvSpPr/>
          <p:nvPr/>
        </p:nvSpPr>
        <p:spPr>
          <a:xfrm>
            <a:off x="4829704" y="3713227"/>
            <a:ext cx="900000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Oval 7"/>
          <p:cNvSpPr/>
          <p:nvPr/>
        </p:nvSpPr>
        <p:spPr>
          <a:xfrm>
            <a:off x="3382043" y="3713227"/>
            <a:ext cx="900000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Oval 8"/>
          <p:cNvSpPr/>
          <p:nvPr/>
        </p:nvSpPr>
        <p:spPr>
          <a:xfrm>
            <a:off x="2883612" y="2292339"/>
            <a:ext cx="900000" cy="9000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Block Arc 9"/>
          <p:cNvSpPr/>
          <p:nvPr/>
        </p:nvSpPr>
        <p:spPr>
          <a:xfrm>
            <a:off x="5092918" y="1963402"/>
            <a:ext cx="470213" cy="385339"/>
          </a:xfrm>
          <a:custGeom>
            <a:avLst/>
            <a:gdLst/>
            <a:ahLst/>
            <a:cxnLst/>
            <a:rect l="l" t="t" r="r" b="b"/>
            <a:pathLst>
              <a:path w="470213" h="385339">
                <a:moveTo>
                  <a:pt x="21068" y="0"/>
                </a:moveTo>
                <a:cubicBezTo>
                  <a:pt x="159017" y="64372"/>
                  <a:pt x="284004" y="153136"/>
                  <a:pt x="388902" y="263003"/>
                </a:cubicBezTo>
                <a:lnTo>
                  <a:pt x="432029" y="219876"/>
                </a:lnTo>
                <a:lnTo>
                  <a:pt x="470213" y="385339"/>
                </a:lnTo>
                <a:lnTo>
                  <a:pt x="304750" y="347155"/>
                </a:lnTo>
                <a:lnTo>
                  <a:pt x="353719" y="298187"/>
                </a:lnTo>
                <a:cubicBezTo>
                  <a:pt x="252876" y="192466"/>
                  <a:pt x="132680" y="107060"/>
                  <a:pt x="0" y="451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Block Arc 9"/>
          <p:cNvSpPr/>
          <p:nvPr/>
        </p:nvSpPr>
        <p:spPr>
          <a:xfrm rot="4151778">
            <a:off x="5482529" y="3338171"/>
            <a:ext cx="470213" cy="385339"/>
          </a:xfrm>
          <a:custGeom>
            <a:avLst/>
            <a:gdLst/>
            <a:ahLst/>
            <a:cxnLst/>
            <a:rect l="l" t="t" r="r" b="b"/>
            <a:pathLst>
              <a:path w="470213" h="385339">
                <a:moveTo>
                  <a:pt x="21068" y="0"/>
                </a:moveTo>
                <a:cubicBezTo>
                  <a:pt x="159017" y="64372"/>
                  <a:pt x="284004" y="153136"/>
                  <a:pt x="388902" y="263003"/>
                </a:cubicBezTo>
                <a:lnTo>
                  <a:pt x="432029" y="219876"/>
                </a:lnTo>
                <a:lnTo>
                  <a:pt x="470213" y="385339"/>
                </a:lnTo>
                <a:lnTo>
                  <a:pt x="304750" y="347155"/>
                </a:lnTo>
                <a:lnTo>
                  <a:pt x="353719" y="298187"/>
                </a:lnTo>
                <a:cubicBezTo>
                  <a:pt x="252876" y="192466"/>
                  <a:pt x="132680" y="107060"/>
                  <a:pt x="0" y="451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" name="Block Arc 9"/>
          <p:cNvSpPr/>
          <p:nvPr/>
        </p:nvSpPr>
        <p:spPr>
          <a:xfrm rot="8600978">
            <a:off x="4296013" y="4198270"/>
            <a:ext cx="470213" cy="385339"/>
          </a:xfrm>
          <a:custGeom>
            <a:avLst/>
            <a:gdLst/>
            <a:ahLst/>
            <a:cxnLst/>
            <a:rect l="l" t="t" r="r" b="b"/>
            <a:pathLst>
              <a:path w="470213" h="385339">
                <a:moveTo>
                  <a:pt x="21068" y="0"/>
                </a:moveTo>
                <a:cubicBezTo>
                  <a:pt x="159017" y="64372"/>
                  <a:pt x="284004" y="153136"/>
                  <a:pt x="388902" y="263003"/>
                </a:cubicBezTo>
                <a:lnTo>
                  <a:pt x="432029" y="219876"/>
                </a:lnTo>
                <a:lnTo>
                  <a:pt x="470213" y="385339"/>
                </a:lnTo>
                <a:lnTo>
                  <a:pt x="304750" y="347155"/>
                </a:lnTo>
                <a:lnTo>
                  <a:pt x="353719" y="298187"/>
                </a:lnTo>
                <a:cubicBezTo>
                  <a:pt x="252876" y="192466"/>
                  <a:pt x="132680" y="107060"/>
                  <a:pt x="0" y="451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Block Arc 9"/>
          <p:cNvSpPr/>
          <p:nvPr/>
        </p:nvSpPr>
        <p:spPr>
          <a:xfrm rot="12466113">
            <a:off x="3194528" y="3312684"/>
            <a:ext cx="470213" cy="385339"/>
          </a:xfrm>
          <a:custGeom>
            <a:avLst/>
            <a:gdLst/>
            <a:ahLst/>
            <a:cxnLst/>
            <a:rect l="l" t="t" r="r" b="b"/>
            <a:pathLst>
              <a:path w="470213" h="385339">
                <a:moveTo>
                  <a:pt x="21068" y="0"/>
                </a:moveTo>
                <a:cubicBezTo>
                  <a:pt x="159017" y="64372"/>
                  <a:pt x="284004" y="153136"/>
                  <a:pt x="388902" y="263003"/>
                </a:cubicBezTo>
                <a:lnTo>
                  <a:pt x="432029" y="219876"/>
                </a:lnTo>
                <a:lnTo>
                  <a:pt x="470213" y="385339"/>
                </a:lnTo>
                <a:lnTo>
                  <a:pt x="304750" y="347155"/>
                </a:lnTo>
                <a:lnTo>
                  <a:pt x="353719" y="298187"/>
                </a:lnTo>
                <a:cubicBezTo>
                  <a:pt x="252876" y="192466"/>
                  <a:pt x="132680" y="107060"/>
                  <a:pt x="0" y="451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Block Arc 9"/>
          <p:cNvSpPr/>
          <p:nvPr/>
        </p:nvSpPr>
        <p:spPr>
          <a:xfrm rot="17141024">
            <a:off x="3575039" y="1956707"/>
            <a:ext cx="470213" cy="385339"/>
          </a:xfrm>
          <a:custGeom>
            <a:avLst/>
            <a:gdLst/>
            <a:ahLst/>
            <a:cxnLst/>
            <a:rect l="l" t="t" r="r" b="b"/>
            <a:pathLst>
              <a:path w="470213" h="385339">
                <a:moveTo>
                  <a:pt x="21068" y="0"/>
                </a:moveTo>
                <a:cubicBezTo>
                  <a:pt x="159017" y="64372"/>
                  <a:pt x="284004" y="153136"/>
                  <a:pt x="388902" y="263003"/>
                </a:cubicBezTo>
                <a:lnTo>
                  <a:pt x="432029" y="219876"/>
                </a:lnTo>
                <a:lnTo>
                  <a:pt x="470213" y="385339"/>
                </a:lnTo>
                <a:lnTo>
                  <a:pt x="304750" y="347155"/>
                </a:lnTo>
                <a:lnTo>
                  <a:pt x="353719" y="298187"/>
                </a:lnTo>
                <a:cubicBezTo>
                  <a:pt x="252876" y="192466"/>
                  <a:pt x="132680" y="107060"/>
                  <a:pt x="0" y="451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4102855" y="2682297"/>
            <a:ext cx="960042" cy="9600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Rounded Rectangle 27"/>
          <p:cNvSpPr/>
          <p:nvPr/>
        </p:nvSpPr>
        <p:spPr>
          <a:xfrm>
            <a:off x="5693865" y="2627192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797B4F"/>
              </a:solidFill>
            </a:endParaRPr>
          </a:p>
        </p:txBody>
      </p:sp>
      <p:sp>
        <p:nvSpPr>
          <p:cNvPr id="20" name="Rounded Rectangle 7"/>
          <p:cNvSpPr/>
          <p:nvPr/>
        </p:nvSpPr>
        <p:spPr>
          <a:xfrm>
            <a:off x="3202274" y="2610815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797B4F"/>
              </a:solidFill>
            </a:endParaRPr>
          </a:p>
        </p:txBody>
      </p:sp>
      <p:sp>
        <p:nvSpPr>
          <p:cNvPr id="21" name="Rectangle 36"/>
          <p:cNvSpPr/>
          <p:nvPr/>
        </p:nvSpPr>
        <p:spPr>
          <a:xfrm>
            <a:off x="3689574" y="4096019"/>
            <a:ext cx="284937" cy="238185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797B4F"/>
              </a:solidFill>
            </a:endParaRPr>
          </a:p>
        </p:txBody>
      </p:sp>
      <p:sp>
        <p:nvSpPr>
          <p:cNvPr id="22" name="Rectangle 16"/>
          <p:cNvSpPr/>
          <p:nvPr/>
        </p:nvSpPr>
        <p:spPr>
          <a:xfrm>
            <a:off x="4424258" y="1903904"/>
            <a:ext cx="317236" cy="20849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797B4F"/>
              </a:solidFill>
            </a:endParaRPr>
          </a:p>
        </p:txBody>
      </p:sp>
      <p:sp>
        <p:nvSpPr>
          <p:cNvPr id="23" name="Oval 21"/>
          <p:cNvSpPr>
            <a:spLocks noChangeAspect="1"/>
          </p:cNvSpPr>
          <p:nvPr/>
        </p:nvSpPr>
        <p:spPr>
          <a:xfrm>
            <a:off x="4367040" y="2944679"/>
            <a:ext cx="431671" cy="43527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Rectangle 9"/>
          <p:cNvSpPr/>
          <p:nvPr/>
        </p:nvSpPr>
        <p:spPr>
          <a:xfrm>
            <a:off x="5156012" y="4023744"/>
            <a:ext cx="298013" cy="27896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6473086" y="1655865"/>
            <a:ext cx="2448272" cy="704570"/>
            <a:chOff x="803640" y="3336957"/>
            <a:chExt cx="2059657" cy="704570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501059" y="2733403"/>
            <a:ext cx="2448272" cy="704570"/>
            <a:chOff x="803640" y="3336957"/>
            <a:chExt cx="2059657" cy="704570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519139" y="3810942"/>
            <a:ext cx="2448272" cy="704570"/>
            <a:chOff x="803640" y="3336957"/>
            <a:chExt cx="2059657" cy="704570"/>
          </a:xfrm>
        </p:grpSpPr>
        <p:sp>
          <p:nvSpPr>
            <p:cNvPr id="32" name="TextBox 31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9512" y="2390054"/>
            <a:ext cx="2448272" cy="704570"/>
            <a:chOff x="803640" y="3336957"/>
            <a:chExt cx="2059657" cy="704570"/>
          </a:xfrm>
        </p:grpSpPr>
        <p:sp>
          <p:nvSpPr>
            <p:cNvPr id="35" name="TextBox 34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97592" y="3810942"/>
            <a:ext cx="2448272" cy="704570"/>
            <a:chOff x="803640" y="3336957"/>
            <a:chExt cx="2059657" cy="704570"/>
          </a:xfrm>
        </p:grpSpPr>
        <p:sp>
          <p:nvSpPr>
            <p:cNvPr id="38" name="TextBox 37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8582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"/>
          <p:cNvSpPr txBox="1">
            <a:spLocks/>
          </p:cNvSpPr>
          <p:nvPr/>
        </p:nvSpPr>
        <p:spPr>
          <a:xfrm>
            <a:off x="395536" y="267494"/>
            <a:ext cx="3312368" cy="1109985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36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sz="36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19" name="TextBox 14"/>
          <p:cNvSpPr txBox="1"/>
          <p:nvPr/>
        </p:nvSpPr>
        <p:spPr>
          <a:xfrm>
            <a:off x="395536" y="1491630"/>
            <a:ext cx="35799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and appeal to your Reports and Presentations with our Templates. I hope and I believe that this Template will your Time, Money and Reputation.   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44208" y="356967"/>
            <a:ext cx="2304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   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44208" y="1048462"/>
            <a:ext cx="23042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</a:t>
            </a: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Get a modern PowerPoint  Presentation that is beautifully designed.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AF7A3AA-D5C9-424A-A8FD-B3CA27616189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8574DFAB-52C0-4E0C-B499-9763779C89D8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226DDD87-3224-418E-801A-4D001DD6C573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9341767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868665" y="1646530"/>
            <a:ext cx="3406670" cy="2425961"/>
            <a:chOff x="2771799" y="1672408"/>
            <a:chExt cx="3406670" cy="2425961"/>
          </a:xfrm>
        </p:grpSpPr>
        <p:sp>
          <p:nvSpPr>
            <p:cNvPr id="4" name="Block Arc 3"/>
            <p:cNvSpPr/>
            <p:nvPr/>
          </p:nvSpPr>
          <p:spPr>
            <a:xfrm>
              <a:off x="2771799" y="1672408"/>
              <a:ext cx="2614581" cy="2425915"/>
            </a:xfrm>
            <a:custGeom>
              <a:avLst/>
              <a:gdLst/>
              <a:ahLst/>
              <a:cxnLst/>
              <a:rect l="l" t="t" r="r" b="b"/>
              <a:pathLst>
                <a:path w="2304803" h="2138490">
                  <a:moveTo>
                    <a:pt x="1072580" y="5"/>
                  </a:moveTo>
                  <a:cubicBezTo>
                    <a:pt x="1658910" y="1821"/>
                    <a:pt x="2133817" y="475300"/>
                    <a:pt x="2138097" y="1060533"/>
                  </a:cubicBezTo>
                  <a:lnTo>
                    <a:pt x="2304803" y="1060533"/>
                  </a:lnTo>
                  <a:lnTo>
                    <a:pt x="2012522" y="1564465"/>
                  </a:lnTo>
                  <a:lnTo>
                    <a:pt x="1720241" y="1060533"/>
                  </a:lnTo>
                  <a:lnTo>
                    <a:pt x="1881750" y="1060533"/>
                  </a:lnTo>
                  <a:cubicBezTo>
                    <a:pt x="1877467" y="616568"/>
                    <a:pt x="1516849" y="257728"/>
                    <a:pt x="1071785" y="256350"/>
                  </a:cubicBezTo>
                  <a:cubicBezTo>
                    <a:pt x="623805" y="254963"/>
                    <a:pt x="259136" y="616261"/>
                    <a:pt x="256361" y="1064234"/>
                  </a:cubicBezTo>
                  <a:cubicBezTo>
                    <a:pt x="253587" y="1512207"/>
                    <a:pt x="613753" y="1877994"/>
                    <a:pt x="1061716" y="1882156"/>
                  </a:cubicBezTo>
                  <a:cubicBezTo>
                    <a:pt x="1060922" y="1967601"/>
                    <a:pt x="1060129" y="2053045"/>
                    <a:pt x="1059335" y="2138490"/>
                  </a:cubicBezTo>
                  <a:cubicBezTo>
                    <a:pt x="470113" y="2133016"/>
                    <a:pt x="-3629" y="1651882"/>
                    <a:pt x="21" y="1062646"/>
                  </a:cubicBezTo>
                  <a:cubicBezTo>
                    <a:pt x="3670" y="473410"/>
                    <a:pt x="483335" y="-1819"/>
                    <a:pt x="1072580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" name="Block Arc 8"/>
            <p:cNvSpPr/>
            <p:nvPr/>
          </p:nvSpPr>
          <p:spPr>
            <a:xfrm rot="10800000">
              <a:off x="3563888" y="1672454"/>
              <a:ext cx="2614581" cy="2425915"/>
            </a:xfrm>
            <a:custGeom>
              <a:avLst/>
              <a:gdLst/>
              <a:ahLst/>
              <a:cxnLst/>
              <a:rect l="l" t="t" r="r" b="b"/>
              <a:pathLst>
                <a:path w="2304803" h="2138490">
                  <a:moveTo>
                    <a:pt x="1059335" y="2138490"/>
                  </a:moveTo>
                  <a:cubicBezTo>
                    <a:pt x="470113" y="2133016"/>
                    <a:pt x="-3629" y="1651882"/>
                    <a:pt x="21" y="1062646"/>
                  </a:cubicBezTo>
                  <a:cubicBezTo>
                    <a:pt x="3670" y="473410"/>
                    <a:pt x="483335" y="-1819"/>
                    <a:pt x="1072580" y="5"/>
                  </a:cubicBezTo>
                  <a:cubicBezTo>
                    <a:pt x="1658910" y="1821"/>
                    <a:pt x="2133817" y="475300"/>
                    <a:pt x="2138097" y="1060533"/>
                  </a:cubicBezTo>
                  <a:lnTo>
                    <a:pt x="2304803" y="1060533"/>
                  </a:lnTo>
                  <a:lnTo>
                    <a:pt x="2012522" y="1564465"/>
                  </a:lnTo>
                  <a:lnTo>
                    <a:pt x="1720241" y="1060533"/>
                  </a:lnTo>
                  <a:lnTo>
                    <a:pt x="1881750" y="1060533"/>
                  </a:lnTo>
                  <a:cubicBezTo>
                    <a:pt x="1877467" y="616568"/>
                    <a:pt x="1516849" y="257728"/>
                    <a:pt x="1071785" y="256350"/>
                  </a:cubicBezTo>
                  <a:cubicBezTo>
                    <a:pt x="623805" y="254963"/>
                    <a:pt x="259136" y="616261"/>
                    <a:pt x="256361" y="1064234"/>
                  </a:cubicBezTo>
                  <a:cubicBezTo>
                    <a:pt x="253587" y="1512207"/>
                    <a:pt x="613753" y="1877994"/>
                    <a:pt x="1061716" y="1882156"/>
                  </a:cubicBezTo>
                  <a:cubicBezTo>
                    <a:pt x="1060922" y="1967601"/>
                    <a:pt x="1060129" y="2053045"/>
                    <a:pt x="1059335" y="21384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413544" y="2121021"/>
            <a:ext cx="108000" cy="16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97764" y="2227009"/>
            <a:ext cx="2030020" cy="1417356"/>
            <a:chOff x="803640" y="3362835"/>
            <a:chExt cx="2059657" cy="1417356"/>
          </a:xfrm>
        </p:grpSpPr>
        <p:sp>
          <p:nvSpPr>
            <p:cNvPr id="12" name="TextBox 6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8622456" y="2121021"/>
            <a:ext cx="108000" cy="16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516216" y="2227009"/>
            <a:ext cx="2034232" cy="1417356"/>
            <a:chOff x="803640" y="3362835"/>
            <a:chExt cx="2059657" cy="1417356"/>
          </a:xfrm>
        </p:grpSpPr>
        <p:sp>
          <p:nvSpPr>
            <p:cNvPr id="10" name="TextBox 10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579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/>
          <p:cNvSpPr txBox="1">
            <a:spLocks/>
          </p:cNvSpPr>
          <p:nvPr/>
        </p:nvSpPr>
        <p:spPr>
          <a:xfrm>
            <a:off x="323528" y="1743658"/>
            <a:ext cx="2952328" cy="165618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36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sz="36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sz="36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Designed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563886" y="2058692"/>
            <a:ext cx="4968554" cy="1026116"/>
            <a:chOff x="3563886" y="2047949"/>
            <a:chExt cx="4968554" cy="1026116"/>
          </a:xfrm>
        </p:grpSpPr>
        <p:sp>
          <p:nvSpPr>
            <p:cNvPr id="11" name="TextBox 10"/>
            <p:cNvSpPr txBox="1"/>
            <p:nvPr/>
          </p:nvSpPr>
          <p:spPr>
            <a:xfrm>
              <a:off x="3563886" y="2047949"/>
              <a:ext cx="49685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 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63886" y="2427734"/>
              <a:ext cx="49685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Easy to change colors, photos and Text. Get a modern PowerPoint  Presentation that is beautifully designed. </a:t>
              </a:r>
            </a:p>
          </p:txBody>
        </p:sp>
      </p:grp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D4F1E5C-4344-47FE-A740-45C6CDA4927B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A0BA6E65-21AC-4762-89E2-A933697ACF09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63538784-5B84-4A13-AC11-7793BC1A3508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A8C30789-7AE3-4E83-B540-79E34556CF12}"/>
              </a:ext>
            </a:extLst>
          </p:cNvPr>
          <p:cNvSpPr>
            <a:spLocks noGrp="1"/>
          </p:cNvSpPr>
          <p:nvPr>
            <p:ph type="pic" idx="20"/>
          </p:nvPr>
        </p:nvSpPr>
        <p:spPr/>
      </p:sp>
      <p:sp>
        <p:nvSpPr>
          <p:cNvPr id="15" name="그림 개체 틀 14">
            <a:extLst>
              <a:ext uri="{FF2B5EF4-FFF2-40B4-BE49-F238E27FC236}">
                <a16:creationId xmlns:a16="http://schemas.microsoft.com/office/drawing/2014/main" id="{59F89324-1D9D-4926-BA26-4D680563B927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  <p:sp>
        <p:nvSpPr>
          <p:cNvPr id="17" name="그림 개체 틀 16">
            <a:extLst>
              <a:ext uri="{FF2B5EF4-FFF2-40B4-BE49-F238E27FC236}">
                <a16:creationId xmlns:a16="http://schemas.microsoft.com/office/drawing/2014/main" id="{8DDBB3B3-6B0A-4366-B6B5-478F23BEAAD6}"/>
              </a:ext>
            </a:extLst>
          </p:cNvPr>
          <p:cNvSpPr>
            <a:spLocks noGrp="1"/>
          </p:cNvSpPr>
          <p:nvPr>
            <p:ph type="pic" idx="19"/>
          </p:nvPr>
        </p:nvSpPr>
        <p:spPr/>
      </p:sp>
    </p:spTree>
    <p:extLst>
      <p:ext uri="{BB962C8B-B14F-4D97-AF65-F5344CB8AC3E}">
        <p14:creationId xmlns:p14="http://schemas.microsoft.com/office/powerpoint/2010/main" val="854937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2051720" y="267494"/>
            <a:ext cx="709228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chemeClr val="bg1"/>
                </a:solidFill>
                <a:cs typeface="Arial" pitchFamily="34" charset="0"/>
              </a:rPr>
              <a:t>Agenda Style</a:t>
            </a:r>
          </a:p>
        </p:txBody>
      </p:sp>
      <p:sp>
        <p:nvSpPr>
          <p:cNvPr id="5" name="Oval 4"/>
          <p:cNvSpPr/>
          <p:nvPr/>
        </p:nvSpPr>
        <p:spPr>
          <a:xfrm>
            <a:off x="1575998" y="1141370"/>
            <a:ext cx="793940" cy="793940"/>
          </a:xfrm>
          <a:prstGeom prst="ellipse">
            <a:avLst/>
          </a:prstGeom>
          <a:solidFill>
            <a:schemeClr val="bg1"/>
          </a:solidFill>
          <a:ln w="412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575998" y="2073597"/>
            <a:ext cx="793940" cy="793940"/>
          </a:xfrm>
          <a:prstGeom prst="ellipse">
            <a:avLst/>
          </a:prstGeom>
          <a:solidFill>
            <a:schemeClr val="bg1"/>
          </a:solidFill>
          <a:ln w="412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575998" y="3005824"/>
            <a:ext cx="793940" cy="793940"/>
          </a:xfrm>
          <a:prstGeom prst="ellipse">
            <a:avLst/>
          </a:prstGeom>
          <a:solidFill>
            <a:schemeClr val="bg1"/>
          </a:solidFill>
          <a:ln w="412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575998" y="3938050"/>
            <a:ext cx="793940" cy="793940"/>
          </a:xfrm>
          <a:prstGeom prst="ellipse">
            <a:avLst/>
          </a:prstGeom>
          <a:solidFill>
            <a:schemeClr val="bg1"/>
          </a:solidFill>
          <a:ln w="412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555776" y="1194616"/>
            <a:ext cx="5860929" cy="687447"/>
            <a:chOff x="3017859" y="4363106"/>
            <a:chExt cx="1879883" cy="687447"/>
          </a:xfrm>
        </p:grpSpPr>
        <p:sp>
          <p:nvSpPr>
            <p:cNvPr id="10" name="TextBox 9"/>
            <p:cNvSpPr txBox="1"/>
            <p:nvPr/>
          </p:nvSpPr>
          <p:spPr>
            <a:xfrm>
              <a:off x="3017859" y="4588888"/>
              <a:ext cx="186681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17859" y="4363106"/>
              <a:ext cx="18798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555776" y="2126843"/>
            <a:ext cx="5848470" cy="687447"/>
            <a:chOff x="3017859" y="4363106"/>
            <a:chExt cx="1875887" cy="687447"/>
          </a:xfrm>
        </p:grpSpPr>
        <p:sp>
          <p:nvSpPr>
            <p:cNvPr id="13" name="TextBox 12"/>
            <p:cNvSpPr txBox="1"/>
            <p:nvPr/>
          </p:nvSpPr>
          <p:spPr>
            <a:xfrm>
              <a:off x="3017859" y="4588888"/>
              <a:ext cx="186681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17859" y="4363106"/>
              <a:ext cx="18758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55776" y="3059070"/>
            <a:ext cx="5836009" cy="687447"/>
            <a:chOff x="3017859" y="4363106"/>
            <a:chExt cx="1871890" cy="687447"/>
          </a:xfrm>
        </p:grpSpPr>
        <p:sp>
          <p:nvSpPr>
            <p:cNvPr id="16" name="TextBox 15"/>
            <p:cNvSpPr txBox="1"/>
            <p:nvPr/>
          </p:nvSpPr>
          <p:spPr>
            <a:xfrm>
              <a:off x="3017859" y="4588888"/>
              <a:ext cx="186681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17859" y="4363106"/>
              <a:ext cx="18718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555776" y="3991296"/>
            <a:ext cx="5832648" cy="687447"/>
            <a:chOff x="3017859" y="4363106"/>
            <a:chExt cx="1870812" cy="687447"/>
          </a:xfrm>
        </p:grpSpPr>
        <p:sp>
          <p:nvSpPr>
            <p:cNvPr id="19" name="TextBox 18"/>
            <p:cNvSpPr txBox="1"/>
            <p:nvPr/>
          </p:nvSpPr>
          <p:spPr>
            <a:xfrm>
              <a:off x="3017859" y="4588888"/>
              <a:ext cx="186681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  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17859" y="4363106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1" name="Oval 21"/>
          <p:cNvSpPr>
            <a:spLocks noChangeAspect="1"/>
          </p:cNvSpPr>
          <p:nvPr/>
        </p:nvSpPr>
        <p:spPr>
          <a:xfrm>
            <a:off x="1799001" y="3227374"/>
            <a:ext cx="347934" cy="350841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2" name="Rectangle 9"/>
          <p:cNvSpPr/>
          <p:nvPr/>
        </p:nvSpPr>
        <p:spPr>
          <a:xfrm>
            <a:off x="1823962" y="4190046"/>
            <a:ext cx="298013" cy="27896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Rounded Rectangle 27"/>
          <p:cNvSpPr/>
          <p:nvPr/>
        </p:nvSpPr>
        <p:spPr>
          <a:xfrm>
            <a:off x="1807179" y="2343219"/>
            <a:ext cx="331579" cy="25469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Rounded Rectangle 7"/>
          <p:cNvSpPr/>
          <p:nvPr/>
        </p:nvSpPr>
        <p:spPr>
          <a:xfrm>
            <a:off x="1812422" y="1376277"/>
            <a:ext cx="355596" cy="30687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44007" y="2590801"/>
            <a:ext cx="39403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44007" y="2892541"/>
            <a:ext cx="3940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44007" y="3378947"/>
            <a:ext cx="3940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 Placeholder 1"/>
          <p:cNvSpPr txBox="1">
            <a:spLocks/>
          </p:cNvSpPr>
          <p:nvPr/>
        </p:nvSpPr>
        <p:spPr>
          <a:xfrm>
            <a:off x="5776039" y="1398918"/>
            <a:ext cx="2808312" cy="9722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Simple Portfolio </a:t>
            </a:r>
          </a:p>
          <a:p>
            <a:pPr marL="0" indent="0" algn="r">
              <a:buNone/>
            </a:pPr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Designed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44007" y="3865353"/>
            <a:ext cx="3940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796650" y="4371950"/>
            <a:ext cx="30989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Modern PowerPoint  Presentation </a:t>
            </a:r>
            <a:endParaRPr lang="ko-KR" altLang="en-US" sz="1400" b="1" dirty="0"/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6C214FE5-B543-4805-97F3-7CB9497E3DD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2712918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3468944" y="1575507"/>
            <a:ext cx="2194851" cy="3145011"/>
          </a:xfrm>
          <a:custGeom>
            <a:avLst/>
            <a:gdLst>
              <a:gd name="T0" fmla="*/ 1307 w 2407"/>
              <a:gd name="T1" fmla="*/ 3296 h 3449"/>
              <a:gd name="T2" fmla="*/ 1393 w 2407"/>
              <a:gd name="T3" fmla="*/ 3433 h 3449"/>
              <a:gd name="T4" fmla="*/ 1318 w 2407"/>
              <a:gd name="T5" fmla="*/ 3430 h 3449"/>
              <a:gd name="T6" fmla="*/ 1232 w 2407"/>
              <a:gd name="T7" fmla="*/ 3392 h 3449"/>
              <a:gd name="T8" fmla="*/ 1634 w 2407"/>
              <a:gd name="T9" fmla="*/ 3254 h 3449"/>
              <a:gd name="T10" fmla="*/ 1670 w 2407"/>
              <a:gd name="T11" fmla="*/ 3273 h 3449"/>
              <a:gd name="T12" fmla="*/ 1271 w 2407"/>
              <a:gd name="T13" fmla="*/ 2772 h 3449"/>
              <a:gd name="T14" fmla="*/ 1634 w 2407"/>
              <a:gd name="T15" fmla="*/ 719 h 3449"/>
              <a:gd name="T16" fmla="*/ 1040 w 2407"/>
              <a:gd name="T17" fmla="*/ 126 h 3449"/>
              <a:gd name="T18" fmla="*/ 543 w 2407"/>
              <a:gd name="T19" fmla="*/ 2 h 3449"/>
              <a:gd name="T20" fmla="*/ 509 w 2407"/>
              <a:gd name="T21" fmla="*/ 156 h 3449"/>
              <a:gd name="T22" fmla="*/ 550 w 2407"/>
              <a:gd name="T23" fmla="*/ 68 h 3449"/>
              <a:gd name="T24" fmla="*/ 672 w 2407"/>
              <a:gd name="T25" fmla="*/ 51 h 3449"/>
              <a:gd name="T26" fmla="*/ 1009 w 2407"/>
              <a:gd name="T27" fmla="*/ 100 h 3449"/>
              <a:gd name="T28" fmla="*/ 1065 w 2407"/>
              <a:gd name="T29" fmla="*/ 182 h 3449"/>
              <a:gd name="T30" fmla="*/ 1234 w 2407"/>
              <a:gd name="T31" fmla="*/ 302 h 3449"/>
              <a:gd name="T32" fmla="*/ 1454 w 2407"/>
              <a:gd name="T33" fmla="*/ 346 h 3449"/>
              <a:gd name="T34" fmla="*/ 1562 w 2407"/>
              <a:gd name="T35" fmla="*/ 475 h 3449"/>
              <a:gd name="T36" fmla="*/ 1613 w 2407"/>
              <a:gd name="T37" fmla="*/ 548 h 3449"/>
              <a:gd name="T38" fmla="*/ 1576 w 2407"/>
              <a:gd name="T39" fmla="*/ 711 h 3449"/>
              <a:gd name="T40" fmla="*/ 1869 w 2407"/>
              <a:gd name="T41" fmla="*/ 714 h 3449"/>
              <a:gd name="T42" fmla="*/ 2220 w 2407"/>
              <a:gd name="T43" fmla="*/ 840 h 3449"/>
              <a:gd name="T44" fmla="*/ 2292 w 2407"/>
              <a:gd name="T45" fmla="*/ 1194 h 3449"/>
              <a:gd name="T46" fmla="*/ 2206 w 2407"/>
              <a:gd name="T47" fmla="*/ 1477 h 3449"/>
              <a:gd name="T48" fmla="*/ 2136 w 2407"/>
              <a:gd name="T49" fmla="*/ 1733 h 3449"/>
              <a:gd name="T50" fmla="*/ 1948 w 2407"/>
              <a:gd name="T51" fmla="*/ 1824 h 3449"/>
              <a:gd name="T52" fmla="*/ 1787 w 2407"/>
              <a:gd name="T53" fmla="*/ 1924 h 3449"/>
              <a:gd name="T54" fmla="*/ 1716 w 2407"/>
              <a:gd name="T55" fmla="*/ 2220 h 3449"/>
              <a:gd name="T56" fmla="*/ 1658 w 2407"/>
              <a:gd name="T57" fmla="*/ 2231 h 3449"/>
              <a:gd name="T58" fmla="*/ 1618 w 2407"/>
              <a:gd name="T59" fmla="*/ 2379 h 3449"/>
              <a:gd name="T60" fmla="*/ 1454 w 2407"/>
              <a:gd name="T61" fmla="*/ 2418 h 3449"/>
              <a:gd name="T62" fmla="*/ 1339 w 2407"/>
              <a:gd name="T63" fmla="*/ 2615 h 3449"/>
              <a:gd name="T64" fmla="*/ 1288 w 2407"/>
              <a:gd name="T65" fmla="*/ 2718 h 3449"/>
              <a:gd name="T66" fmla="*/ 1220 w 2407"/>
              <a:gd name="T67" fmla="*/ 2777 h 3449"/>
              <a:gd name="T68" fmla="*/ 1236 w 2407"/>
              <a:gd name="T69" fmla="*/ 2882 h 3449"/>
              <a:gd name="T70" fmla="*/ 1166 w 2407"/>
              <a:gd name="T71" fmla="*/ 2960 h 3449"/>
              <a:gd name="T72" fmla="*/ 1213 w 2407"/>
              <a:gd name="T73" fmla="*/ 3201 h 3449"/>
              <a:gd name="T74" fmla="*/ 1197 w 2407"/>
              <a:gd name="T75" fmla="*/ 3297 h 3449"/>
              <a:gd name="T76" fmla="*/ 1099 w 2407"/>
              <a:gd name="T77" fmla="*/ 3341 h 3449"/>
              <a:gd name="T78" fmla="*/ 1033 w 2407"/>
              <a:gd name="T79" fmla="*/ 3273 h 3449"/>
              <a:gd name="T80" fmla="*/ 983 w 2407"/>
              <a:gd name="T81" fmla="*/ 3219 h 3449"/>
              <a:gd name="T82" fmla="*/ 921 w 2407"/>
              <a:gd name="T83" fmla="*/ 3156 h 3449"/>
              <a:gd name="T84" fmla="*/ 871 w 2407"/>
              <a:gd name="T85" fmla="*/ 3022 h 3449"/>
              <a:gd name="T86" fmla="*/ 817 w 2407"/>
              <a:gd name="T87" fmla="*/ 2964 h 3449"/>
              <a:gd name="T88" fmla="*/ 832 w 2407"/>
              <a:gd name="T89" fmla="*/ 2861 h 3449"/>
              <a:gd name="T90" fmla="*/ 832 w 2407"/>
              <a:gd name="T91" fmla="*/ 2795 h 3449"/>
              <a:gd name="T92" fmla="*/ 775 w 2407"/>
              <a:gd name="T93" fmla="*/ 2803 h 3449"/>
              <a:gd name="T94" fmla="*/ 733 w 2407"/>
              <a:gd name="T95" fmla="*/ 2624 h 3449"/>
              <a:gd name="T96" fmla="*/ 715 w 2407"/>
              <a:gd name="T97" fmla="*/ 2306 h 3449"/>
              <a:gd name="T98" fmla="*/ 672 w 2407"/>
              <a:gd name="T99" fmla="*/ 2086 h 3449"/>
              <a:gd name="T100" fmla="*/ 667 w 2407"/>
              <a:gd name="T101" fmla="*/ 1894 h 3449"/>
              <a:gd name="T102" fmla="*/ 611 w 2407"/>
              <a:gd name="T103" fmla="*/ 1555 h 3449"/>
              <a:gd name="T104" fmla="*/ 349 w 2407"/>
              <a:gd name="T105" fmla="*/ 1397 h 3449"/>
              <a:gd name="T106" fmla="*/ 215 w 2407"/>
              <a:gd name="T107" fmla="*/ 1198 h 3449"/>
              <a:gd name="T108" fmla="*/ 45 w 2407"/>
              <a:gd name="T109" fmla="*/ 962 h 3449"/>
              <a:gd name="T110" fmla="*/ 31 w 2407"/>
              <a:gd name="T111" fmla="*/ 770 h 3449"/>
              <a:gd name="T112" fmla="*/ 61 w 2407"/>
              <a:gd name="T113" fmla="*/ 618 h 3449"/>
              <a:gd name="T114" fmla="*/ 208 w 2407"/>
              <a:gd name="T115" fmla="*/ 414 h 3449"/>
              <a:gd name="T116" fmla="*/ 230 w 2407"/>
              <a:gd name="T117" fmla="*/ 227 h 3449"/>
              <a:gd name="T118" fmla="*/ 244 w 2407"/>
              <a:gd name="T119" fmla="*/ 215 h 3449"/>
              <a:gd name="T120" fmla="*/ 380 w 2407"/>
              <a:gd name="T121" fmla="*/ 73 h 3449"/>
              <a:gd name="T122" fmla="*/ 494 w 2407"/>
              <a:gd name="T123" fmla="*/ 14 h 3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07" h="3449">
                <a:moveTo>
                  <a:pt x="1489" y="3376"/>
                </a:moveTo>
                <a:lnTo>
                  <a:pt x="1539" y="3376"/>
                </a:lnTo>
                <a:lnTo>
                  <a:pt x="1541" y="3379"/>
                </a:lnTo>
                <a:lnTo>
                  <a:pt x="1541" y="3383"/>
                </a:lnTo>
                <a:lnTo>
                  <a:pt x="1543" y="3388"/>
                </a:lnTo>
                <a:lnTo>
                  <a:pt x="1543" y="3395"/>
                </a:lnTo>
                <a:lnTo>
                  <a:pt x="1536" y="3397"/>
                </a:lnTo>
                <a:lnTo>
                  <a:pt x="1527" y="3399"/>
                </a:lnTo>
                <a:lnTo>
                  <a:pt x="1517" y="3399"/>
                </a:lnTo>
                <a:lnTo>
                  <a:pt x="1511" y="3397"/>
                </a:lnTo>
                <a:lnTo>
                  <a:pt x="1506" y="3395"/>
                </a:lnTo>
                <a:lnTo>
                  <a:pt x="1501" y="3395"/>
                </a:lnTo>
                <a:lnTo>
                  <a:pt x="1492" y="3395"/>
                </a:lnTo>
                <a:lnTo>
                  <a:pt x="1489" y="3376"/>
                </a:lnTo>
                <a:close/>
                <a:moveTo>
                  <a:pt x="1271" y="3275"/>
                </a:moveTo>
                <a:lnTo>
                  <a:pt x="1279" y="3282"/>
                </a:lnTo>
                <a:lnTo>
                  <a:pt x="1290" y="3283"/>
                </a:lnTo>
                <a:lnTo>
                  <a:pt x="1300" y="3287"/>
                </a:lnTo>
                <a:lnTo>
                  <a:pt x="1307" y="3296"/>
                </a:lnTo>
                <a:lnTo>
                  <a:pt x="1312" y="3308"/>
                </a:lnTo>
                <a:lnTo>
                  <a:pt x="1319" y="3318"/>
                </a:lnTo>
                <a:lnTo>
                  <a:pt x="1353" y="3337"/>
                </a:lnTo>
                <a:lnTo>
                  <a:pt x="1393" y="3355"/>
                </a:lnTo>
                <a:lnTo>
                  <a:pt x="1436" y="3369"/>
                </a:lnTo>
                <a:lnTo>
                  <a:pt x="1482" y="3379"/>
                </a:lnTo>
                <a:lnTo>
                  <a:pt x="1482" y="3395"/>
                </a:lnTo>
                <a:lnTo>
                  <a:pt x="1473" y="3395"/>
                </a:lnTo>
                <a:lnTo>
                  <a:pt x="1459" y="3400"/>
                </a:lnTo>
                <a:lnTo>
                  <a:pt x="1445" y="3400"/>
                </a:lnTo>
                <a:lnTo>
                  <a:pt x="1431" y="3400"/>
                </a:lnTo>
                <a:lnTo>
                  <a:pt x="1421" y="3402"/>
                </a:lnTo>
                <a:lnTo>
                  <a:pt x="1415" y="3406"/>
                </a:lnTo>
                <a:lnTo>
                  <a:pt x="1412" y="3407"/>
                </a:lnTo>
                <a:lnTo>
                  <a:pt x="1408" y="3411"/>
                </a:lnTo>
                <a:lnTo>
                  <a:pt x="1401" y="3413"/>
                </a:lnTo>
                <a:lnTo>
                  <a:pt x="1389" y="3414"/>
                </a:lnTo>
                <a:lnTo>
                  <a:pt x="1389" y="3433"/>
                </a:lnTo>
                <a:lnTo>
                  <a:pt x="1393" y="3433"/>
                </a:lnTo>
                <a:lnTo>
                  <a:pt x="1396" y="3428"/>
                </a:lnTo>
                <a:lnTo>
                  <a:pt x="1398" y="3425"/>
                </a:lnTo>
                <a:lnTo>
                  <a:pt x="1400" y="3423"/>
                </a:lnTo>
                <a:lnTo>
                  <a:pt x="1403" y="3423"/>
                </a:lnTo>
                <a:lnTo>
                  <a:pt x="1408" y="3421"/>
                </a:lnTo>
                <a:lnTo>
                  <a:pt x="1415" y="3421"/>
                </a:lnTo>
                <a:lnTo>
                  <a:pt x="1415" y="3430"/>
                </a:lnTo>
                <a:lnTo>
                  <a:pt x="1419" y="3433"/>
                </a:lnTo>
                <a:lnTo>
                  <a:pt x="1419" y="3437"/>
                </a:lnTo>
                <a:lnTo>
                  <a:pt x="1419" y="3442"/>
                </a:lnTo>
                <a:lnTo>
                  <a:pt x="1421" y="3449"/>
                </a:lnTo>
                <a:lnTo>
                  <a:pt x="1401" y="3446"/>
                </a:lnTo>
                <a:lnTo>
                  <a:pt x="1387" y="3439"/>
                </a:lnTo>
                <a:lnTo>
                  <a:pt x="1375" y="3432"/>
                </a:lnTo>
                <a:lnTo>
                  <a:pt x="1363" y="3425"/>
                </a:lnTo>
                <a:lnTo>
                  <a:pt x="1354" y="3425"/>
                </a:lnTo>
                <a:lnTo>
                  <a:pt x="1342" y="3427"/>
                </a:lnTo>
                <a:lnTo>
                  <a:pt x="1330" y="3428"/>
                </a:lnTo>
                <a:lnTo>
                  <a:pt x="1318" y="3430"/>
                </a:lnTo>
                <a:lnTo>
                  <a:pt x="1309" y="3430"/>
                </a:lnTo>
                <a:lnTo>
                  <a:pt x="1304" y="3427"/>
                </a:lnTo>
                <a:lnTo>
                  <a:pt x="1300" y="3423"/>
                </a:lnTo>
                <a:lnTo>
                  <a:pt x="1295" y="3418"/>
                </a:lnTo>
                <a:lnTo>
                  <a:pt x="1290" y="3413"/>
                </a:lnTo>
                <a:lnTo>
                  <a:pt x="1286" y="3409"/>
                </a:lnTo>
                <a:lnTo>
                  <a:pt x="1281" y="3406"/>
                </a:lnTo>
                <a:lnTo>
                  <a:pt x="1279" y="3406"/>
                </a:lnTo>
                <a:lnTo>
                  <a:pt x="1277" y="3406"/>
                </a:lnTo>
                <a:lnTo>
                  <a:pt x="1277" y="3407"/>
                </a:lnTo>
                <a:lnTo>
                  <a:pt x="1277" y="3409"/>
                </a:lnTo>
                <a:lnTo>
                  <a:pt x="1277" y="3411"/>
                </a:lnTo>
                <a:lnTo>
                  <a:pt x="1277" y="3413"/>
                </a:lnTo>
                <a:lnTo>
                  <a:pt x="1277" y="3414"/>
                </a:lnTo>
                <a:lnTo>
                  <a:pt x="1262" y="3414"/>
                </a:lnTo>
                <a:lnTo>
                  <a:pt x="1246" y="3409"/>
                </a:lnTo>
                <a:lnTo>
                  <a:pt x="1236" y="3402"/>
                </a:lnTo>
                <a:lnTo>
                  <a:pt x="1232" y="3402"/>
                </a:lnTo>
                <a:lnTo>
                  <a:pt x="1232" y="3392"/>
                </a:lnTo>
                <a:lnTo>
                  <a:pt x="1251" y="3392"/>
                </a:lnTo>
                <a:lnTo>
                  <a:pt x="1251" y="3388"/>
                </a:lnTo>
                <a:lnTo>
                  <a:pt x="1253" y="3386"/>
                </a:lnTo>
                <a:lnTo>
                  <a:pt x="1253" y="3386"/>
                </a:lnTo>
                <a:lnTo>
                  <a:pt x="1253" y="3385"/>
                </a:lnTo>
                <a:lnTo>
                  <a:pt x="1255" y="3383"/>
                </a:lnTo>
                <a:lnTo>
                  <a:pt x="1250" y="3371"/>
                </a:lnTo>
                <a:lnTo>
                  <a:pt x="1243" y="3358"/>
                </a:lnTo>
                <a:lnTo>
                  <a:pt x="1236" y="3346"/>
                </a:lnTo>
                <a:lnTo>
                  <a:pt x="1230" y="3332"/>
                </a:lnTo>
                <a:lnTo>
                  <a:pt x="1232" y="3322"/>
                </a:lnTo>
                <a:lnTo>
                  <a:pt x="1236" y="3310"/>
                </a:lnTo>
                <a:lnTo>
                  <a:pt x="1241" y="3297"/>
                </a:lnTo>
                <a:lnTo>
                  <a:pt x="1246" y="3287"/>
                </a:lnTo>
                <a:lnTo>
                  <a:pt x="1257" y="3278"/>
                </a:lnTo>
                <a:lnTo>
                  <a:pt x="1271" y="3275"/>
                </a:lnTo>
                <a:close/>
                <a:moveTo>
                  <a:pt x="1642" y="3222"/>
                </a:moveTo>
                <a:lnTo>
                  <a:pt x="1641" y="3238"/>
                </a:lnTo>
                <a:lnTo>
                  <a:pt x="1634" y="3254"/>
                </a:lnTo>
                <a:lnTo>
                  <a:pt x="1623" y="3264"/>
                </a:lnTo>
                <a:lnTo>
                  <a:pt x="1621" y="3266"/>
                </a:lnTo>
                <a:lnTo>
                  <a:pt x="1618" y="3269"/>
                </a:lnTo>
                <a:lnTo>
                  <a:pt x="1616" y="3271"/>
                </a:lnTo>
                <a:lnTo>
                  <a:pt x="1581" y="3264"/>
                </a:lnTo>
                <a:lnTo>
                  <a:pt x="1578" y="3238"/>
                </a:lnTo>
                <a:lnTo>
                  <a:pt x="1593" y="3233"/>
                </a:lnTo>
                <a:lnTo>
                  <a:pt x="1606" y="3228"/>
                </a:lnTo>
                <a:lnTo>
                  <a:pt x="1621" y="3224"/>
                </a:lnTo>
                <a:lnTo>
                  <a:pt x="1642" y="3222"/>
                </a:lnTo>
                <a:close/>
                <a:moveTo>
                  <a:pt x="1689" y="3217"/>
                </a:moveTo>
                <a:lnTo>
                  <a:pt x="1728" y="3217"/>
                </a:lnTo>
                <a:lnTo>
                  <a:pt x="1730" y="3228"/>
                </a:lnTo>
                <a:lnTo>
                  <a:pt x="1733" y="3236"/>
                </a:lnTo>
                <a:lnTo>
                  <a:pt x="1735" y="3248"/>
                </a:lnTo>
                <a:lnTo>
                  <a:pt x="1716" y="3254"/>
                </a:lnTo>
                <a:lnTo>
                  <a:pt x="1702" y="3261"/>
                </a:lnTo>
                <a:lnTo>
                  <a:pt x="1688" y="3268"/>
                </a:lnTo>
                <a:lnTo>
                  <a:pt x="1670" y="3273"/>
                </a:lnTo>
                <a:lnTo>
                  <a:pt x="1651" y="3275"/>
                </a:lnTo>
                <a:lnTo>
                  <a:pt x="1649" y="3271"/>
                </a:lnTo>
                <a:lnTo>
                  <a:pt x="1648" y="3269"/>
                </a:lnTo>
                <a:lnTo>
                  <a:pt x="1648" y="3266"/>
                </a:lnTo>
                <a:lnTo>
                  <a:pt x="1646" y="3261"/>
                </a:lnTo>
                <a:lnTo>
                  <a:pt x="1651" y="3255"/>
                </a:lnTo>
                <a:lnTo>
                  <a:pt x="1655" y="3250"/>
                </a:lnTo>
                <a:lnTo>
                  <a:pt x="1656" y="3245"/>
                </a:lnTo>
                <a:lnTo>
                  <a:pt x="1658" y="3240"/>
                </a:lnTo>
                <a:lnTo>
                  <a:pt x="1661" y="3233"/>
                </a:lnTo>
                <a:lnTo>
                  <a:pt x="1665" y="3229"/>
                </a:lnTo>
                <a:lnTo>
                  <a:pt x="1670" y="3228"/>
                </a:lnTo>
                <a:lnTo>
                  <a:pt x="1675" y="3226"/>
                </a:lnTo>
                <a:lnTo>
                  <a:pt x="1681" y="3222"/>
                </a:lnTo>
                <a:lnTo>
                  <a:pt x="1684" y="3221"/>
                </a:lnTo>
                <a:lnTo>
                  <a:pt x="1689" y="3217"/>
                </a:lnTo>
                <a:close/>
                <a:moveTo>
                  <a:pt x="1248" y="2761"/>
                </a:moveTo>
                <a:lnTo>
                  <a:pt x="1267" y="2761"/>
                </a:lnTo>
                <a:lnTo>
                  <a:pt x="1271" y="2772"/>
                </a:lnTo>
                <a:lnTo>
                  <a:pt x="1276" y="2782"/>
                </a:lnTo>
                <a:lnTo>
                  <a:pt x="1277" y="2795"/>
                </a:lnTo>
                <a:lnTo>
                  <a:pt x="1277" y="2810"/>
                </a:lnTo>
                <a:lnTo>
                  <a:pt x="1255" y="2814"/>
                </a:lnTo>
                <a:lnTo>
                  <a:pt x="1251" y="2800"/>
                </a:lnTo>
                <a:lnTo>
                  <a:pt x="1250" y="2788"/>
                </a:lnTo>
                <a:lnTo>
                  <a:pt x="1246" y="2775"/>
                </a:lnTo>
                <a:lnTo>
                  <a:pt x="1248" y="2761"/>
                </a:lnTo>
                <a:close/>
                <a:moveTo>
                  <a:pt x="1635" y="622"/>
                </a:moveTo>
                <a:lnTo>
                  <a:pt x="1635" y="634"/>
                </a:lnTo>
                <a:lnTo>
                  <a:pt x="1665" y="643"/>
                </a:lnTo>
                <a:lnTo>
                  <a:pt x="1696" y="653"/>
                </a:lnTo>
                <a:lnTo>
                  <a:pt x="1696" y="676"/>
                </a:lnTo>
                <a:lnTo>
                  <a:pt x="1688" y="688"/>
                </a:lnTo>
                <a:lnTo>
                  <a:pt x="1682" y="700"/>
                </a:lnTo>
                <a:lnTo>
                  <a:pt x="1674" y="711"/>
                </a:lnTo>
                <a:lnTo>
                  <a:pt x="1661" y="718"/>
                </a:lnTo>
                <a:lnTo>
                  <a:pt x="1649" y="721"/>
                </a:lnTo>
                <a:lnTo>
                  <a:pt x="1634" y="719"/>
                </a:lnTo>
                <a:lnTo>
                  <a:pt x="1618" y="716"/>
                </a:lnTo>
                <a:lnTo>
                  <a:pt x="1602" y="711"/>
                </a:lnTo>
                <a:lnTo>
                  <a:pt x="1588" y="707"/>
                </a:lnTo>
                <a:lnTo>
                  <a:pt x="1588" y="679"/>
                </a:lnTo>
                <a:lnTo>
                  <a:pt x="1586" y="672"/>
                </a:lnTo>
                <a:lnTo>
                  <a:pt x="1585" y="660"/>
                </a:lnTo>
                <a:lnTo>
                  <a:pt x="1585" y="649"/>
                </a:lnTo>
                <a:lnTo>
                  <a:pt x="1604" y="649"/>
                </a:lnTo>
                <a:lnTo>
                  <a:pt x="1607" y="637"/>
                </a:lnTo>
                <a:lnTo>
                  <a:pt x="1613" y="630"/>
                </a:lnTo>
                <a:lnTo>
                  <a:pt x="1621" y="625"/>
                </a:lnTo>
                <a:lnTo>
                  <a:pt x="1635" y="622"/>
                </a:lnTo>
                <a:close/>
                <a:moveTo>
                  <a:pt x="1075" y="89"/>
                </a:moveTo>
                <a:lnTo>
                  <a:pt x="1073" y="100"/>
                </a:lnTo>
                <a:lnTo>
                  <a:pt x="1070" y="114"/>
                </a:lnTo>
                <a:lnTo>
                  <a:pt x="1066" y="124"/>
                </a:lnTo>
                <a:lnTo>
                  <a:pt x="1059" y="131"/>
                </a:lnTo>
                <a:lnTo>
                  <a:pt x="1051" y="128"/>
                </a:lnTo>
                <a:lnTo>
                  <a:pt x="1040" y="126"/>
                </a:lnTo>
                <a:lnTo>
                  <a:pt x="1028" y="126"/>
                </a:lnTo>
                <a:lnTo>
                  <a:pt x="1024" y="119"/>
                </a:lnTo>
                <a:lnTo>
                  <a:pt x="1047" y="119"/>
                </a:lnTo>
                <a:lnTo>
                  <a:pt x="1047" y="112"/>
                </a:lnTo>
                <a:lnTo>
                  <a:pt x="1047" y="107"/>
                </a:lnTo>
                <a:lnTo>
                  <a:pt x="1045" y="101"/>
                </a:lnTo>
                <a:lnTo>
                  <a:pt x="1045" y="98"/>
                </a:lnTo>
                <a:lnTo>
                  <a:pt x="1044" y="93"/>
                </a:lnTo>
                <a:lnTo>
                  <a:pt x="1075" y="89"/>
                </a:lnTo>
                <a:close/>
                <a:moveTo>
                  <a:pt x="925" y="68"/>
                </a:moveTo>
                <a:lnTo>
                  <a:pt x="925" y="89"/>
                </a:lnTo>
                <a:lnTo>
                  <a:pt x="897" y="89"/>
                </a:lnTo>
                <a:lnTo>
                  <a:pt x="897" y="80"/>
                </a:lnTo>
                <a:lnTo>
                  <a:pt x="904" y="77"/>
                </a:lnTo>
                <a:lnTo>
                  <a:pt x="909" y="73"/>
                </a:lnTo>
                <a:lnTo>
                  <a:pt x="916" y="72"/>
                </a:lnTo>
                <a:lnTo>
                  <a:pt x="925" y="68"/>
                </a:lnTo>
                <a:close/>
                <a:moveTo>
                  <a:pt x="527" y="0"/>
                </a:moveTo>
                <a:lnTo>
                  <a:pt x="543" y="2"/>
                </a:lnTo>
                <a:lnTo>
                  <a:pt x="557" y="4"/>
                </a:lnTo>
                <a:lnTo>
                  <a:pt x="557" y="12"/>
                </a:lnTo>
                <a:lnTo>
                  <a:pt x="558" y="16"/>
                </a:lnTo>
                <a:lnTo>
                  <a:pt x="558" y="19"/>
                </a:lnTo>
                <a:lnTo>
                  <a:pt x="560" y="25"/>
                </a:lnTo>
                <a:lnTo>
                  <a:pt x="560" y="32"/>
                </a:lnTo>
                <a:lnTo>
                  <a:pt x="539" y="37"/>
                </a:lnTo>
                <a:lnTo>
                  <a:pt x="509" y="39"/>
                </a:lnTo>
                <a:lnTo>
                  <a:pt x="515" y="54"/>
                </a:lnTo>
                <a:lnTo>
                  <a:pt x="520" y="72"/>
                </a:lnTo>
                <a:lnTo>
                  <a:pt x="523" y="89"/>
                </a:lnTo>
                <a:lnTo>
                  <a:pt x="522" y="107"/>
                </a:lnTo>
                <a:lnTo>
                  <a:pt x="516" y="117"/>
                </a:lnTo>
                <a:lnTo>
                  <a:pt x="509" y="124"/>
                </a:lnTo>
                <a:lnTo>
                  <a:pt x="503" y="131"/>
                </a:lnTo>
                <a:lnTo>
                  <a:pt x="499" y="142"/>
                </a:lnTo>
                <a:lnTo>
                  <a:pt x="503" y="147"/>
                </a:lnTo>
                <a:lnTo>
                  <a:pt x="506" y="150"/>
                </a:lnTo>
                <a:lnTo>
                  <a:pt x="509" y="156"/>
                </a:lnTo>
                <a:lnTo>
                  <a:pt x="511" y="159"/>
                </a:lnTo>
                <a:lnTo>
                  <a:pt x="515" y="163"/>
                </a:lnTo>
                <a:lnTo>
                  <a:pt x="520" y="166"/>
                </a:lnTo>
                <a:lnTo>
                  <a:pt x="525" y="169"/>
                </a:lnTo>
                <a:lnTo>
                  <a:pt x="527" y="169"/>
                </a:lnTo>
                <a:lnTo>
                  <a:pt x="527" y="169"/>
                </a:lnTo>
                <a:lnTo>
                  <a:pt x="527" y="171"/>
                </a:lnTo>
                <a:lnTo>
                  <a:pt x="529" y="169"/>
                </a:lnTo>
                <a:lnTo>
                  <a:pt x="529" y="169"/>
                </a:lnTo>
                <a:lnTo>
                  <a:pt x="536" y="164"/>
                </a:lnTo>
                <a:lnTo>
                  <a:pt x="539" y="157"/>
                </a:lnTo>
                <a:lnTo>
                  <a:pt x="543" y="152"/>
                </a:lnTo>
                <a:lnTo>
                  <a:pt x="548" y="147"/>
                </a:lnTo>
                <a:lnTo>
                  <a:pt x="546" y="133"/>
                </a:lnTo>
                <a:lnTo>
                  <a:pt x="541" y="117"/>
                </a:lnTo>
                <a:lnTo>
                  <a:pt x="536" y="101"/>
                </a:lnTo>
                <a:lnTo>
                  <a:pt x="534" y="87"/>
                </a:lnTo>
                <a:lnTo>
                  <a:pt x="537" y="77"/>
                </a:lnTo>
                <a:lnTo>
                  <a:pt x="550" y="68"/>
                </a:lnTo>
                <a:lnTo>
                  <a:pt x="567" y="63"/>
                </a:lnTo>
                <a:lnTo>
                  <a:pt x="585" y="60"/>
                </a:lnTo>
                <a:lnTo>
                  <a:pt x="600" y="54"/>
                </a:lnTo>
                <a:lnTo>
                  <a:pt x="614" y="46"/>
                </a:lnTo>
                <a:lnTo>
                  <a:pt x="607" y="44"/>
                </a:lnTo>
                <a:lnTo>
                  <a:pt x="604" y="42"/>
                </a:lnTo>
                <a:lnTo>
                  <a:pt x="600" y="40"/>
                </a:lnTo>
                <a:lnTo>
                  <a:pt x="599" y="37"/>
                </a:lnTo>
                <a:lnTo>
                  <a:pt x="597" y="33"/>
                </a:lnTo>
                <a:lnTo>
                  <a:pt x="595" y="26"/>
                </a:lnTo>
                <a:lnTo>
                  <a:pt x="595" y="19"/>
                </a:lnTo>
                <a:lnTo>
                  <a:pt x="597" y="18"/>
                </a:lnTo>
                <a:lnTo>
                  <a:pt x="599" y="16"/>
                </a:lnTo>
                <a:lnTo>
                  <a:pt x="600" y="14"/>
                </a:lnTo>
                <a:lnTo>
                  <a:pt x="602" y="12"/>
                </a:lnTo>
                <a:lnTo>
                  <a:pt x="621" y="16"/>
                </a:lnTo>
                <a:lnTo>
                  <a:pt x="625" y="46"/>
                </a:lnTo>
                <a:lnTo>
                  <a:pt x="649" y="47"/>
                </a:lnTo>
                <a:lnTo>
                  <a:pt x="672" y="51"/>
                </a:lnTo>
                <a:lnTo>
                  <a:pt x="691" y="58"/>
                </a:lnTo>
                <a:lnTo>
                  <a:pt x="696" y="75"/>
                </a:lnTo>
                <a:lnTo>
                  <a:pt x="700" y="87"/>
                </a:lnTo>
                <a:lnTo>
                  <a:pt x="707" y="96"/>
                </a:lnTo>
                <a:lnTo>
                  <a:pt x="715" y="100"/>
                </a:lnTo>
                <a:lnTo>
                  <a:pt x="731" y="101"/>
                </a:lnTo>
                <a:lnTo>
                  <a:pt x="756" y="100"/>
                </a:lnTo>
                <a:lnTo>
                  <a:pt x="770" y="93"/>
                </a:lnTo>
                <a:lnTo>
                  <a:pt x="784" y="93"/>
                </a:lnTo>
                <a:lnTo>
                  <a:pt x="801" y="98"/>
                </a:lnTo>
                <a:lnTo>
                  <a:pt x="818" y="107"/>
                </a:lnTo>
                <a:lnTo>
                  <a:pt x="836" y="115"/>
                </a:lnTo>
                <a:lnTo>
                  <a:pt x="852" y="122"/>
                </a:lnTo>
                <a:lnTo>
                  <a:pt x="867" y="126"/>
                </a:lnTo>
                <a:lnTo>
                  <a:pt x="893" y="108"/>
                </a:lnTo>
                <a:lnTo>
                  <a:pt x="925" y="98"/>
                </a:lnTo>
                <a:lnTo>
                  <a:pt x="963" y="93"/>
                </a:lnTo>
                <a:lnTo>
                  <a:pt x="1009" y="93"/>
                </a:lnTo>
                <a:lnTo>
                  <a:pt x="1009" y="100"/>
                </a:lnTo>
                <a:lnTo>
                  <a:pt x="996" y="100"/>
                </a:lnTo>
                <a:lnTo>
                  <a:pt x="986" y="101"/>
                </a:lnTo>
                <a:lnTo>
                  <a:pt x="979" y="107"/>
                </a:lnTo>
                <a:lnTo>
                  <a:pt x="986" y="114"/>
                </a:lnTo>
                <a:lnTo>
                  <a:pt x="991" y="121"/>
                </a:lnTo>
                <a:lnTo>
                  <a:pt x="996" y="128"/>
                </a:lnTo>
                <a:lnTo>
                  <a:pt x="1003" y="131"/>
                </a:lnTo>
                <a:lnTo>
                  <a:pt x="1017" y="135"/>
                </a:lnTo>
                <a:lnTo>
                  <a:pt x="1026" y="142"/>
                </a:lnTo>
                <a:lnTo>
                  <a:pt x="1037" y="142"/>
                </a:lnTo>
                <a:lnTo>
                  <a:pt x="1049" y="142"/>
                </a:lnTo>
                <a:lnTo>
                  <a:pt x="1063" y="147"/>
                </a:lnTo>
                <a:lnTo>
                  <a:pt x="1066" y="149"/>
                </a:lnTo>
                <a:lnTo>
                  <a:pt x="1070" y="154"/>
                </a:lnTo>
                <a:lnTo>
                  <a:pt x="1073" y="157"/>
                </a:lnTo>
                <a:lnTo>
                  <a:pt x="1079" y="161"/>
                </a:lnTo>
                <a:lnTo>
                  <a:pt x="1079" y="166"/>
                </a:lnTo>
                <a:lnTo>
                  <a:pt x="1075" y="166"/>
                </a:lnTo>
                <a:lnTo>
                  <a:pt x="1065" y="182"/>
                </a:lnTo>
                <a:lnTo>
                  <a:pt x="1052" y="196"/>
                </a:lnTo>
                <a:lnTo>
                  <a:pt x="1040" y="211"/>
                </a:lnTo>
                <a:lnTo>
                  <a:pt x="1051" y="211"/>
                </a:lnTo>
                <a:lnTo>
                  <a:pt x="1068" y="203"/>
                </a:lnTo>
                <a:lnTo>
                  <a:pt x="1087" y="199"/>
                </a:lnTo>
                <a:lnTo>
                  <a:pt x="1106" y="201"/>
                </a:lnTo>
                <a:lnTo>
                  <a:pt x="1127" y="206"/>
                </a:lnTo>
                <a:lnTo>
                  <a:pt x="1148" y="215"/>
                </a:lnTo>
                <a:lnTo>
                  <a:pt x="1166" y="225"/>
                </a:lnTo>
                <a:lnTo>
                  <a:pt x="1178" y="238"/>
                </a:lnTo>
                <a:lnTo>
                  <a:pt x="1185" y="250"/>
                </a:lnTo>
                <a:lnTo>
                  <a:pt x="1192" y="264"/>
                </a:lnTo>
                <a:lnTo>
                  <a:pt x="1190" y="278"/>
                </a:lnTo>
                <a:lnTo>
                  <a:pt x="1185" y="292"/>
                </a:lnTo>
                <a:lnTo>
                  <a:pt x="1199" y="292"/>
                </a:lnTo>
                <a:lnTo>
                  <a:pt x="1213" y="292"/>
                </a:lnTo>
                <a:lnTo>
                  <a:pt x="1223" y="293"/>
                </a:lnTo>
                <a:lnTo>
                  <a:pt x="1232" y="300"/>
                </a:lnTo>
                <a:lnTo>
                  <a:pt x="1234" y="302"/>
                </a:lnTo>
                <a:lnTo>
                  <a:pt x="1234" y="304"/>
                </a:lnTo>
                <a:lnTo>
                  <a:pt x="1234" y="306"/>
                </a:lnTo>
                <a:lnTo>
                  <a:pt x="1236" y="307"/>
                </a:lnTo>
                <a:lnTo>
                  <a:pt x="1236" y="311"/>
                </a:lnTo>
                <a:lnTo>
                  <a:pt x="1251" y="311"/>
                </a:lnTo>
                <a:lnTo>
                  <a:pt x="1251" y="321"/>
                </a:lnTo>
                <a:lnTo>
                  <a:pt x="1251" y="332"/>
                </a:lnTo>
                <a:lnTo>
                  <a:pt x="1255" y="342"/>
                </a:lnTo>
                <a:lnTo>
                  <a:pt x="1264" y="334"/>
                </a:lnTo>
                <a:lnTo>
                  <a:pt x="1274" y="332"/>
                </a:lnTo>
                <a:lnTo>
                  <a:pt x="1284" y="335"/>
                </a:lnTo>
                <a:lnTo>
                  <a:pt x="1297" y="337"/>
                </a:lnTo>
                <a:lnTo>
                  <a:pt x="1312" y="337"/>
                </a:lnTo>
                <a:lnTo>
                  <a:pt x="1333" y="335"/>
                </a:lnTo>
                <a:lnTo>
                  <a:pt x="1360" y="334"/>
                </a:lnTo>
                <a:lnTo>
                  <a:pt x="1386" y="332"/>
                </a:lnTo>
                <a:lnTo>
                  <a:pt x="1412" y="334"/>
                </a:lnTo>
                <a:lnTo>
                  <a:pt x="1435" y="337"/>
                </a:lnTo>
                <a:lnTo>
                  <a:pt x="1454" y="346"/>
                </a:lnTo>
                <a:lnTo>
                  <a:pt x="1469" y="356"/>
                </a:lnTo>
                <a:lnTo>
                  <a:pt x="1483" y="367"/>
                </a:lnTo>
                <a:lnTo>
                  <a:pt x="1499" y="377"/>
                </a:lnTo>
                <a:lnTo>
                  <a:pt x="1517" y="384"/>
                </a:lnTo>
                <a:lnTo>
                  <a:pt x="1517" y="395"/>
                </a:lnTo>
                <a:lnTo>
                  <a:pt x="1531" y="395"/>
                </a:lnTo>
                <a:lnTo>
                  <a:pt x="1532" y="407"/>
                </a:lnTo>
                <a:lnTo>
                  <a:pt x="1534" y="416"/>
                </a:lnTo>
                <a:lnTo>
                  <a:pt x="1531" y="426"/>
                </a:lnTo>
                <a:lnTo>
                  <a:pt x="1536" y="426"/>
                </a:lnTo>
                <a:lnTo>
                  <a:pt x="1538" y="424"/>
                </a:lnTo>
                <a:lnTo>
                  <a:pt x="1539" y="423"/>
                </a:lnTo>
                <a:lnTo>
                  <a:pt x="1539" y="423"/>
                </a:lnTo>
                <a:lnTo>
                  <a:pt x="1539" y="423"/>
                </a:lnTo>
                <a:lnTo>
                  <a:pt x="1541" y="423"/>
                </a:lnTo>
                <a:lnTo>
                  <a:pt x="1543" y="423"/>
                </a:lnTo>
                <a:lnTo>
                  <a:pt x="1553" y="437"/>
                </a:lnTo>
                <a:lnTo>
                  <a:pt x="1559" y="454"/>
                </a:lnTo>
                <a:lnTo>
                  <a:pt x="1562" y="475"/>
                </a:lnTo>
                <a:lnTo>
                  <a:pt x="1565" y="494"/>
                </a:lnTo>
                <a:lnTo>
                  <a:pt x="1571" y="513"/>
                </a:lnTo>
                <a:lnTo>
                  <a:pt x="1581" y="526"/>
                </a:lnTo>
                <a:lnTo>
                  <a:pt x="1583" y="527"/>
                </a:lnTo>
                <a:lnTo>
                  <a:pt x="1585" y="527"/>
                </a:lnTo>
                <a:lnTo>
                  <a:pt x="1585" y="527"/>
                </a:lnTo>
                <a:lnTo>
                  <a:pt x="1586" y="527"/>
                </a:lnTo>
                <a:lnTo>
                  <a:pt x="1588" y="527"/>
                </a:lnTo>
                <a:lnTo>
                  <a:pt x="1593" y="526"/>
                </a:lnTo>
                <a:lnTo>
                  <a:pt x="1593" y="533"/>
                </a:lnTo>
                <a:lnTo>
                  <a:pt x="1593" y="536"/>
                </a:lnTo>
                <a:lnTo>
                  <a:pt x="1595" y="540"/>
                </a:lnTo>
                <a:lnTo>
                  <a:pt x="1597" y="541"/>
                </a:lnTo>
                <a:lnTo>
                  <a:pt x="1600" y="543"/>
                </a:lnTo>
                <a:lnTo>
                  <a:pt x="1604" y="545"/>
                </a:lnTo>
                <a:lnTo>
                  <a:pt x="1606" y="547"/>
                </a:lnTo>
                <a:lnTo>
                  <a:pt x="1607" y="548"/>
                </a:lnTo>
                <a:lnTo>
                  <a:pt x="1609" y="548"/>
                </a:lnTo>
                <a:lnTo>
                  <a:pt x="1613" y="548"/>
                </a:lnTo>
                <a:lnTo>
                  <a:pt x="1616" y="550"/>
                </a:lnTo>
                <a:lnTo>
                  <a:pt x="1618" y="571"/>
                </a:lnTo>
                <a:lnTo>
                  <a:pt x="1614" y="588"/>
                </a:lnTo>
                <a:lnTo>
                  <a:pt x="1607" y="608"/>
                </a:lnTo>
                <a:lnTo>
                  <a:pt x="1604" y="606"/>
                </a:lnTo>
                <a:lnTo>
                  <a:pt x="1602" y="604"/>
                </a:lnTo>
                <a:lnTo>
                  <a:pt x="1599" y="604"/>
                </a:lnTo>
                <a:lnTo>
                  <a:pt x="1593" y="602"/>
                </a:lnTo>
                <a:lnTo>
                  <a:pt x="1576" y="623"/>
                </a:lnTo>
                <a:lnTo>
                  <a:pt x="1560" y="644"/>
                </a:lnTo>
                <a:lnTo>
                  <a:pt x="1546" y="669"/>
                </a:lnTo>
                <a:lnTo>
                  <a:pt x="1553" y="670"/>
                </a:lnTo>
                <a:lnTo>
                  <a:pt x="1559" y="670"/>
                </a:lnTo>
                <a:lnTo>
                  <a:pt x="1564" y="674"/>
                </a:lnTo>
                <a:lnTo>
                  <a:pt x="1567" y="677"/>
                </a:lnTo>
                <a:lnTo>
                  <a:pt x="1569" y="684"/>
                </a:lnTo>
                <a:lnTo>
                  <a:pt x="1572" y="693"/>
                </a:lnTo>
                <a:lnTo>
                  <a:pt x="1574" y="702"/>
                </a:lnTo>
                <a:lnTo>
                  <a:pt x="1576" y="711"/>
                </a:lnTo>
                <a:lnTo>
                  <a:pt x="1581" y="718"/>
                </a:lnTo>
                <a:lnTo>
                  <a:pt x="1602" y="730"/>
                </a:lnTo>
                <a:lnTo>
                  <a:pt x="1628" y="735"/>
                </a:lnTo>
                <a:lnTo>
                  <a:pt x="1658" y="737"/>
                </a:lnTo>
                <a:lnTo>
                  <a:pt x="1663" y="733"/>
                </a:lnTo>
                <a:lnTo>
                  <a:pt x="1668" y="732"/>
                </a:lnTo>
                <a:lnTo>
                  <a:pt x="1675" y="730"/>
                </a:lnTo>
                <a:lnTo>
                  <a:pt x="1681" y="726"/>
                </a:lnTo>
                <a:lnTo>
                  <a:pt x="1691" y="716"/>
                </a:lnTo>
                <a:lnTo>
                  <a:pt x="1698" y="704"/>
                </a:lnTo>
                <a:lnTo>
                  <a:pt x="1705" y="693"/>
                </a:lnTo>
                <a:lnTo>
                  <a:pt x="1716" y="684"/>
                </a:lnTo>
                <a:lnTo>
                  <a:pt x="1730" y="677"/>
                </a:lnTo>
                <a:lnTo>
                  <a:pt x="1749" y="677"/>
                </a:lnTo>
                <a:lnTo>
                  <a:pt x="1773" y="681"/>
                </a:lnTo>
                <a:lnTo>
                  <a:pt x="1798" y="686"/>
                </a:lnTo>
                <a:lnTo>
                  <a:pt x="1824" y="695"/>
                </a:lnTo>
                <a:lnTo>
                  <a:pt x="1847" y="705"/>
                </a:lnTo>
                <a:lnTo>
                  <a:pt x="1869" y="714"/>
                </a:lnTo>
                <a:lnTo>
                  <a:pt x="1885" y="725"/>
                </a:lnTo>
                <a:lnTo>
                  <a:pt x="1895" y="733"/>
                </a:lnTo>
                <a:lnTo>
                  <a:pt x="1908" y="765"/>
                </a:lnTo>
                <a:lnTo>
                  <a:pt x="1920" y="761"/>
                </a:lnTo>
                <a:lnTo>
                  <a:pt x="1920" y="768"/>
                </a:lnTo>
                <a:lnTo>
                  <a:pt x="1923" y="772"/>
                </a:lnTo>
                <a:lnTo>
                  <a:pt x="1958" y="761"/>
                </a:lnTo>
                <a:lnTo>
                  <a:pt x="1974" y="766"/>
                </a:lnTo>
                <a:lnTo>
                  <a:pt x="1991" y="777"/>
                </a:lnTo>
                <a:lnTo>
                  <a:pt x="2007" y="784"/>
                </a:lnTo>
                <a:lnTo>
                  <a:pt x="2045" y="779"/>
                </a:lnTo>
                <a:lnTo>
                  <a:pt x="2058" y="787"/>
                </a:lnTo>
                <a:lnTo>
                  <a:pt x="2080" y="789"/>
                </a:lnTo>
                <a:lnTo>
                  <a:pt x="2103" y="786"/>
                </a:lnTo>
                <a:lnTo>
                  <a:pt x="2124" y="784"/>
                </a:lnTo>
                <a:lnTo>
                  <a:pt x="2145" y="787"/>
                </a:lnTo>
                <a:lnTo>
                  <a:pt x="2173" y="801"/>
                </a:lnTo>
                <a:lnTo>
                  <a:pt x="2197" y="821"/>
                </a:lnTo>
                <a:lnTo>
                  <a:pt x="2220" y="840"/>
                </a:lnTo>
                <a:lnTo>
                  <a:pt x="2243" y="859"/>
                </a:lnTo>
                <a:lnTo>
                  <a:pt x="2269" y="876"/>
                </a:lnTo>
                <a:lnTo>
                  <a:pt x="2283" y="880"/>
                </a:lnTo>
                <a:lnTo>
                  <a:pt x="2302" y="883"/>
                </a:lnTo>
                <a:lnTo>
                  <a:pt x="2327" y="887"/>
                </a:lnTo>
                <a:lnTo>
                  <a:pt x="2349" y="892"/>
                </a:lnTo>
                <a:lnTo>
                  <a:pt x="2367" y="897"/>
                </a:lnTo>
                <a:lnTo>
                  <a:pt x="2375" y="903"/>
                </a:lnTo>
                <a:lnTo>
                  <a:pt x="2382" y="918"/>
                </a:lnTo>
                <a:lnTo>
                  <a:pt x="2386" y="936"/>
                </a:lnTo>
                <a:lnTo>
                  <a:pt x="2391" y="953"/>
                </a:lnTo>
                <a:lnTo>
                  <a:pt x="2403" y="988"/>
                </a:lnTo>
                <a:lnTo>
                  <a:pt x="2407" y="1021"/>
                </a:lnTo>
                <a:lnTo>
                  <a:pt x="2405" y="1051"/>
                </a:lnTo>
                <a:lnTo>
                  <a:pt x="2396" y="1079"/>
                </a:lnTo>
                <a:lnTo>
                  <a:pt x="2384" y="1105"/>
                </a:lnTo>
                <a:lnTo>
                  <a:pt x="2368" y="1129"/>
                </a:lnTo>
                <a:lnTo>
                  <a:pt x="2349" y="1156"/>
                </a:lnTo>
                <a:lnTo>
                  <a:pt x="2292" y="1194"/>
                </a:lnTo>
                <a:lnTo>
                  <a:pt x="2281" y="1215"/>
                </a:lnTo>
                <a:lnTo>
                  <a:pt x="2272" y="1236"/>
                </a:lnTo>
                <a:lnTo>
                  <a:pt x="2265" y="1259"/>
                </a:lnTo>
                <a:lnTo>
                  <a:pt x="2257" y="1273"/>
                </a:lnTo>
                <a:lnTo>
                  <a:pt x="2246" y="1285"/>
                </a:lnTo>
                <a:lnTo>
                  <a:pt x="2237" y="1299"/>
                </a:lnTo>
                <a:lnTo>
                  <a:pt x="2218" y="1302"/>
                </a:lnTo>
                <a:lnTo>
                  <a:pt x="2215" y="1283"/>
                </a:lnTo>
                <a:lnTo>
                  <a:pt x="2208" y="1283"/>
                </a:lnTo>
                <a:lnTo>
                  <a:pt x="2208" y="1321"/>
                </a:lnTo>
                <a:lnTo>
                  <a:pt x="2199" y="1339"/>
                </a:lnTo>
                <a:lnTo>
                  <a:pt x="2197" y="1360"/>
                </a:lnTo>
                <a:lnTo>
                  <a:pt x="2201" y="1383"/>
                </a:lnTo>
                <a:lnTo>
                  <a:pt x="2204" y="1404"/>
                </a:lnTo>
                <a:lnTo>
                  <a:pt x="2211" y="1424"/>
                </a:lnTo>
                <a:lnTo>
                  <a:pt x="2215" y="1440"/>
                </a:lnTo>
                <a:lnTo>
                  <a:pt x="2215" y="1454"/>
                </a:lnTo>
                <a:lnTo>
                  <a:pt x="2211" y="1466"/>
                </a:lnTo>
                <a:lnTo>
                  <a:pt x="2206" y="1477"/>
                </a:lnTo>
                <a:lnTo>
                  <a:pt x="2203" y="1486"/>
                </a:lnTo>
                <a:lnTo>
                  <a:pt x="2208" y="1552"/>
                </a:lnTo>
                <a:lnTo>
                  <a:pt x="2196" y="1557"/>
                </a:lnTo>
                <a:lnTo>
                  <a:pt x="2187" y="1564"/>
                </a:lnTo>
                <a:lnTo>
                  <a:pt x="2182" y="1573"/>
                </a:lnTo>
                <a:lnTo>
                  <a:pt x="2180" y="1590"/>
                </a:lnTo>
                <a:lnTo>
                  <a:pt x="2189" y="1606"/>
                </a:lnTo>
                <a:lnTo>
                  <a:pt x="2192" y="1625"/>
                </a:lnTo>
                <a:lnTo>
                  <a:pt x="2180" y="1637"/>
                </a:lnTo>
                <a:lnTo>
                  <a:pt x="2176" y="1650"/>
                </a:lnTo>
                <a:lnTo>
                  <a:pt x="2171" y="1662"/>
                </a:lnTo>
                <a:lnTo>
                  <a:pt x="2164" y="1678"/>
                </a:lnTo>
                <a:lnTo>
                  <a:pt x="2157" y="1688"/>
                </a:lnTo>
                <a:lnTo>
                  <a:pt x="2152" y="1695"/>
                </a:lnTo>
                <a:lnTo>
                  <a:pt x="2145" y="1700"/>
                </a:lnTo>
                <a:lnTo>
                  <a:pt x="2141" y="1704"/>
                </a:lnTo>
                <a:lnTo>
                  <a:pt x="2138" y="1709"/>
                </a:lnTo>
                <a:lnTo>
                  <a:pt x="2136" y="1719"/>
                </a:lnTo>
                <a:lnTo>
                  <a:pt x="2136" y="1733"/>
                </a:lnTo>
                <a:lnTo>
                  <a:pt x="2138" y="1754"/>
                </a:lnTo>
                <a:lnTo>
                  <a:pt x="2112" y="1768"/>
                </a:lnTo>
                <a:lnTo>
                  <a:pt x="2087" y="1782"/>
                </a:lnTo>
                <a:lnTo>
                  <a:pt x="2091" y="1786"/>
                </a:lnTo>
                <a:lnTo>
                  <a:pt x="2093" y="1789"/>
                </a:lnTo>
                <a:lnTo>
                  <a:pt x="2093" y="1791"/>
                </a:lnTo>
                <a:lnTo>
                  <a:pt x="2093" y="1795"/>
                </a:lnTo>
                <a:lnTo>
                  <a:pt x="2093" y="1796"/>
                </a:lnTo>
                <a:lnTo>
                  <a:pt x="2075" y="1805"/>
                </a:lnTo>
                <a:lnTo>
                  <a:pt x="2058" y="1803"/>
                </a:lnTo>
                <a:lnTo>
                  <a:pt x="2040" y="1800"/>
                </a:lnTo>
                <a:lnTo>
                  <a:pt x="2026" y="1793"/>
                </a:lnTo>
                <a:lnTo>
                  <a:pt x="2018" y="1800"/>
                </a:lnTo>
                <a:lnTo>
                  <a:pt x="2004" y="1803"/>
                </a:lnTo>
                <a:lnTo>
                  <a:pt x="1988" y="1805"/>
                </a:lnTo>
                <a:lnTo>
                  <a:pt x="1972" y="1807"/>
                </a:lnTo>
                <a:lnTo>
                  <a:pt x="1958" y="1808"/>
                </a:lnTo>
                <a:lnTo>
                  <a:pt x="1955" y="1815"/>
                </a:lnTo>
                <a:lnTo>
                  <a:pt x="1948" y="1824"/>
                </a:lnTo>
                <a:lnTo>
                  <a:pt x="1939" y="1835"/>
                </a:lnTo>
                <a:lnTo>
                  <a:pt x="1930" y="1842"/>
                </a:lnTo>
                <a:lnTo>
                  <a:pt x="1923" y="1847"/>
                </a:lnTo>
                <a:lnTo>
                  <a:pt x="1892" y="1843"/>
                </a:lnTo>
                <a:lnTo>
                  <a:pt x="1881" y="1849"/>
                </a:lnTo>
                <a:lnTo>
                  <a:pt x="1867" y="1857"/>
                </a:lnTo>
                <a:lnTo>
                  <a:pt x="1850" y="1870"/>
                </a:lnTo>
                <a:lnTo>
                  <a:pt x="1833" y="1882"/>
                </a:lnTo>
                <a:lnTo>
                  <a:pt x="1820" y="1892"/>
                </a:lnTo>
                <a:lnTo>
                  <a:pt x="1812" y="1901"/>
                </a:lnTo>
                <a:lnTo>
                  <a:pt x="1808" y="1901"/>
                </a:lnTo>
                <a:lnTo>
                  <a:pt x="1805" y="1924"/>
                </a:lnTo>
                <a:lnTo>
                  <a:pt x="1801" y="1925"/>
                </a:lnTo>
                <a:lnTo>
                  <a:pt x="1798" y="1927"/>
                </a:lnTo>
                <a:lnTo>
                  <a:pt x="1796" y="1925"/>
                </a:lnTo>
                <a:lnTo>
                  <a:pt x="1794" y="1925"/>
                </a:lnTo>
                <a:lnTo>
                  <a:pt x="1792" y="1924"/>
                </a:lnTo>
                <a:lnTo>
                  <a:pt x="1789" y="1924"/>
                </a:lnTo>
                <a:lnTo>
                  <a:pt x="1787" y="1924"/>
                </a:lnTo>
                <a:lnTo>
                  <a:pt x="1784" y="1927"/>
                </a:lnTo>
                <a:lnTo>
                  <a:pt x="1780" y="1931"/>
                </a:lnTo>
                <a:lnTo>
                  <a:pt x="1785" y="1946"/>
                </a:lnTo>
                <a:lnTo>
                  <a:pt x="1784" y="1964"/>
                </a:lnTo>
                <a:lnTo>
                  <a:pt x="1780" y="1980"/>
                </a:lnTo>
                <a:lnTo>
                  <a:pt x="1780" y="1997"/>
                </a:lnTo>
                <a:lnTo>
                  <a:pt x="1784" y="2000"/>
                </a:lnTo>
                <a:lnTo>
                  <a:pt x="1787" y="2006"/>
                </a:lnTo>
                <a:lnTo>
                  <a:pt x="1791" y="2009"/>
                </a:lnTo>
                <a:lnTo>
                  <a:pt x="1794" y="2013"/>
                </a:lnTo>
                <a:lnTo>
                  <a:pt x="1798" y="2016"/>
                </a:lnTo>
                <a:lnTo>
                  <a:pt x="1799" y="2020"/>
                </a:lnTo>
                <a:lnTo>
                  <a:pt x="1792" y="2089"/>
                </a:lnTo>
                <a:lnTo>
                  <a:pt x="1773" y="2105"/>
                </a:lnTo>
                <a:lnTo>
                  <a:pt x="1757" y="2124"/>
                </a:lnTo>
                <a:lnTo>
                  <a:pt x="1747" y="2147"/>
                </a:lnTo>
                <a:lnTo>
                  <a:pt x="1738" y="2172"/>
                </a:lnTo>
                <a:lnTo>
                  <a:pt x="1728" y="2196"/>
                </a:lnTo>
                <a:lnTo>
                  <a:pt x="1716" y="2220"/>
                </a:lnTo>
                <a:lnTo>
                  <a:pt x="1707" y="2231"/>
                </a:lnTo>
                <a:lnTo>
                  <a:pt x="1695" y="2240"/>
                </a:lnTo>
                <a:lnTo>
                  <a:pt x="1684" y="2250"/>
                </a:lnTo>
                <a:lnTo>
                  <a:pt x="1681" y="2250"/>
                </a:lnTo>
                <a:lnTo>
                  <a:pt x="1681" y="2240"/>
                </a:lnTo>
                <a:lnTo>
                  <a:pt x="1698" y="2222"/>
                </a:lnTo>
                <a:lnTo>
                  <a:pt x="1712" y="2199"/>
                </a:lnTo>
                <a:lnTo>
                  <a:pt x="1719" y="2173"/>
                </a:lnTo>
                <a:lnTo>
                  <a:pt x="1716" y="2173"/>
                </a:lnTo>
                <a:lnTo>
                  <a:pt x="1716" y="2170"/>
                </a:lnTo>
                <a:lnTo>
                  <a:pt x="1709" y="2172"/>
                </a:lnTo>
                <a:lnTo>
                  <a:pt x="1700" y="2173"/>
                </a:lnTo>
                <a:lnTo>
                  <a:pt x="1689" y="2173"/>
                </a:lnTo>
                <a:lnTo>
                  <a:pt x="1688" y="2194"/>
                </a:lnTo>
                <a:lnTo>
                  <a:pt x="1682" y="2206"/>
                </a:lnTo>
                <a:lnTo>
                  <a:pt x="1677" y="2213"/>
                </a:lnTo>
                <a:lnTo>
                  <a:pt x="1670" y="2219"/>
                </a:lnTo>
                <a:lnTo>
                  <a:pt x="1663" y="2222"/>
                </a:lnTo>
                <a:lnTo>
                  <a:pt x="1658" y="2231"/>
                </a:lnTo>
                <a:lnTo>
                  <a:pt x="1655" y="2245"/>
                </a:lnTo>
                <a:lnTo>
                  <a:pt x="1655" y="2262"/>
                </a:lnTo>
                <a:lnTo>
                  <a:pt x="1658" y="2280"/>
                </a:lnTo>
                <a:lnTo>
                  <a:pt x="1658" y="2295"/>
                </a:lnTo>
                <a:lnTo>
                  <a:pt x="1655" y="2308"/>
                </a:lnTo>
                <a:lnTo>
                  <a:pt x="1649" y="2322"/>
                </a:lnTo>
                <a:lnTo>
                  <a:pt x="1642" y="2329"/>
                </a:lnTo>
                <a:lnTo>
                  <a:pt x="1635" y="2332"/>
                </a:lnTo>
                <a:lnTo>
                  <a:pt x="1628" y="2336"/>
                </a:lnTo>
                <a:lnTo>
                  <a:pt x="1620" y="2343"/>
                </a:lnTo>
                <a:lnTo>
                  <a:pt x="1620" y="2343"/>
                </a:lnTo>
                <a:lnTo>
                  <a:pt x="1621" y="2346"/>
                </a:lnTo>
                <a:lnTo>
                  <a:pt x="1623" y="2351"/>
                </a:lnTo>
                <a:lnTo>
                  <a:pt x="1623" y="2357"/>
                </a:lnTo>
                <a:lnTo>
                  <a:pt x="1623" y="2362"/>
                </a:lnTo>
                <a:lnTo>
                  <a:pt x="1625" y="2365"/>
                </a:lnTo>
                <a:lnTo>
                  <a:pt x="1623" y="2369"/>
                </a:lnTo>
                <a:lnTo>
                  <a:pt x="1621" y="2374"/>
                </a:lnTo>
                <a:lnTo>
                  <a:pt x="1618" y="2379"/>
                </a:lnTo>
                <a:lnTo>
                  <a:pt x="1614" y="2384"/>
                </a:lnTo>
                <a:lnTo>
                  <a:pt x="1609" y="2390"/>
                </a:lnTo>
                <a:lnTo>
                  <a:pt x="1606" y="2393"/>
                </a:lnTo>
                <a:lnTo>
                  <a:pt x="1600" y="2397"/>
                </a:lnTo>
                <a:lnTo>
                  <a:pt x="1579" y="2409"/>
                </a:lnTo>
                <a:lnTo>
                  <a:pt x="1555" y="2414"/>
                </a:lnTo>
                <a:lnTo>
                  <a:pt x="1529" y="2414"/>
                </a:lnTo>
                <a:lnTo>
                  <a:pt x="1501" y="2409"/>
                </a:lnTo>
                <a:lnTo>
                  <a:pt x="1471" y="2402"/>
                </a:lnTo>
                <a:lnTo>
                  <a:pt x="1442" y="2393"/>
                </a:lnTo>
                <a:lnTo>
                  <a:pt x="1415" y="2386"/>
                </a:lnTo>
                <a:lnTo>
                  <a:pt x="1389" y="2381"/>
                </a:lnTo>
                <a:lnTo>
                  <a:pt x="1389" y="2384"/>
                </a:lnTo>
                <a:lnTo>
                  <a:pt x="1393" y="2384"/>
                </a:lnTo>
                <a:lnTo>
                  <a:pt x="1393" y="2388"/>
                </a:lnTo>
                <a:lnTo>
                  <a:pt x="1410" y="2393"/>
                </a:lnTo>
                <a:lnTo>
                  <a:pt x="1426" y="2400"/>
                </a:lnTo>
                <a:lnTo>
                  <a:pt x="1442" y="2407"/>
                </a:lnTo>
                <a:lnTo>
                  <a:pt x="1454" y="2418"/>
                </a:lnTo>
                <a:lnTo>
                  <a:pt x="1463" y="2432"/>
                </a:lnTo>
                <a:lnTo>
                  <a:pt x="1464" y="2435"/>
                </a:lnTo>
                <a:lnTo>
                  <a:pt x="1464" y="2440"/>
                </a:lnTo>
                <a:lnTo>
                  <a:pt x="1464" y="2444"/>
                </a:lnTo>
                <a:lnTo>
                  <a:pt x="1463" y="2451"/>
                </a:lnTo>
                <a:lnTo>
                  <a:pt x="1463" y="2458"/>
                </a:lnTo>
                <a:lnTo>
                  <a:pt x="1475" y="2463"/>
                </a:lnTo>
                <a:lnTo>
                  <a:pt x="1489" y="2472"/>
                </a:lnTo>
                <a:lnTo>
                  <a:pt x="1501" y="2482"/>
                </a:lnTo>
                <a:lnTo>
                  <a:pt x="1508" y="2493"/>
                </a:lnTo>
                <a:lnTo>
                  <a:pt x="1503" y="2510"/>
                </a:lnTo>
                <a:lnTo>
                  <a:pt x="1496" y="2533"/>
                </a:lnTo>
                <a:lnTo>
                  <a:pt x="1489" y="2556"/>
                </a:lnTo>
                <a:lnTo>
                  <a:pt x="1478" y="2576"/>
                </a:lnTo>
                <a:lnTo>
                  <a:pt x="1461" y="2589"/>
                </a:lnTo>
                <a:lnTo>
                  <a:pt x="1436" y="2599"/>
                </a:lnTo>
                <a:lnTo>
                  <a:pt x="1407" y="2608"/>
                </a:lnTo>
                <a:lnTo>
                  <a:pt x="1373" y="2613"/>
                </a:lnTo>
                <a:lnTo>
                  <a:pt x="1339" y="2615"/>
                </a:lnTo>
                <a:lnTo>
                  <a:pt x="1305" y="2615"/>
                </a:lnTo>
                <a:lnTo>
                  <a:pt x="1274" y="2611"/>
                </a:lnTo>
                <a:lnTo>
                  <a:pt x="1274" y="2618"/>
                </a:lnTo>
                <a:lnTo>
                  <a:pt x="1279" y="2622"/>
                </a:lnTo>
                <a:lnTo>
                  <a:pt x="1284" y="2624"/>
                </a:lnTo>
                <a:lnTo>
                  <a:pt x="1288" y="2625"/>
                </a:lnTo>
                <a:lnTo>
                  <a:pt x="1290" y="2629"/>
                </a:lnTo>
                <a:lnTo>
                  <a:pt x="1291" y="2634"/>
                </a:lnTo>
                <a:lnTo>
                  <a:pt x="1293" y="2643"/>
                </a:lnTo>
                <a:lnTo>
                  <a:pt x="1295" y="2650"/>
                </a:lnTo>
                <a:lnTo>
                  <a:pt x="1293" y="2657"/>
                </a:lnTo>
                <a:lnTo>
                  <a:pt x="1290" y="2664"/>
                </a:lnTo>
                <a:lnTo>
                  <a:pt x="1288" y="2671"/>
                </a:lnTo>
                <a:lnTo>
                  <a:pt x="1290" y="2679"/>
                </a:lnTo>
                <a:lnTo>
                  <a:pt x="1293" y="2686"/>
                </a:lnTo>
                <a:lnTo>
                  <a:pt x="1298" y="2692"/>
                </a:lnTo>
                <a:lnTo>
                  <a:pt x="1302" y="2699"/>
                </a:lnTo>
                <a:lnTo>
                  <a:pt x="1305" y="2711"/>
                </a:lnTo>
                <a:lnTo>
                  <a:pt x="1288" y="2718"/>
                </a:lnTo>
                <a:lnTo>
                  <a:pt x="1271" y="2723"/>
                </a:lnTo>
                <a:lnTo>
                  <a:pt x="1250" y="2727"/>
                </a:lnTo>
                <a:lnTo>
                  <a:pt x="1223" y="2727"/>
                </a:lnTo>
                <a:lnTo>
                  <a:pt x="1215" y="2720"/>
                </a:lnTo>
                <a:lnTo>
                  <a:pt x="1202" y="2714"/>
                </a:lnTo>
                <a:lnTo>
                  <a:pt x="1187" y="2711"/>
                </a:lnTo>
                <a:lnTo>
                  <a:pt x="1175" y="2707"/>
                </a:lnTo>
                <a:lnTo>
                  <a:pt x="1175" y="2714"/>
                </a:lnTo>
                <a:lnTo>
                  <a:pt x="1187" y="2730"/>
                </a:lnTo>
                <a:lnTo>
                  <a:pt x="1197" y="2749"/>
                </a:lnTo>
                <a:lnTo>
                  <a:pt x="1197" y="2765"/>
                </a:lnTo>
                <a:lnTo>
                  <a:pt x="1201" y="2768"/>
                </a:lnTo>
                <a:lnTo>
                  <a:pt x="1204" y="2770"/>
                </a:lnTo>
                <a:lnTo>
                  <a:pt x="1208" y="2772"/>
                </a:lnTo>
                <a:lnTo>
                  <a:pt x="1211" y="2772"/>
                </a:lnTo>
                <a:lnTo>
                  <a:pt x="1213" y="2772"/>
                </a:lnTo>
                <a:lnTo>
                  <a:pt x="1216" y="2772"/>
                </a:lnTo>
                <a:lnTo>
                  <a:pt x="1218" y="2774"/>
                </a:lnTo>
                <a:lnTo>
                  <a:pt x="1220" y="2777"/>
                </a:lnTo>
                <a:lnTo>
                  <a:pt x="1223" y="2781"/>
                </a:lnTo>
                <a:lnTo>
                  <a:pt x="1223" y="2788"/>
                </a:lnTo>
                <a:lnTo>
                  <a:pt x="1222" y="2791"/>
                </a:lnTo>
                <a:lnTo>
                  <a:pt x="1222" y="2793"/>
                </a:lnTo>
                <a:lnTo>
                  <a:pt x="1222" y="2795"/>
                </a:lnTo>
                <a:lnTo>
                  <a:pt x="1222" y="2796"/>
                </a:lnTo>
                <a:lnTo>
                  <a:pt x="1223" y="2800"/>
                </a:lnTo>
                <a:lnTo>
                  <a:pt x="1223" y="2803"/>
                </a:lnTo>
                <a:lnTo>
                  <a:pt x="1236" y="2803"/>
                </a:lnTo>
                <a:lnTo>
                  <a:pt x="1234" y="2817"/>
                </a:lnTo>
                <a:lnTo>
                  <a:pt x="1229" y="2826"/>
                </a:lnTo>
                <a:lnTo>
                  <a:pt x="1223" y="2833"/>
                </a:lnTo>
                <a:lnTo>
                  <a:pt x="1220" y="2842"/>
                </a:lnTo>
                <a:lnTo>
                  <a:pt x="1222" y="2849"/>
                </a:lnTo>
                <a:lnTo>
                  <a:pt x="1227" y="2857"/>
                </a:lnTo>
                <a:lnTo>
                  <a:pt x="1232" y="2864"/>
                </a:lnTo>
                <a:lnTo>
                  <a:pt x="1236" y="2871"/>
                </a:lnTo>
                <a:lnTo>
                  <a:pt x="1236" y="2878"/>
                </a:lnTo>
                <a:lnTo>
                  <a:pt x="1236" y="2882"/>
                </a:lnTo>
                <a:lnTo>
                  <a:pt x="1234" y="2885"/>
                </a:lnTo>
                <a:lnTo>
                  <a:pt x="1232" y="2889"/>
                </a:lnTo>
                <a:lnTo>
                  <a:pt x="1230" y="2891"/>
                </a:lnTo>
                <a:lnTo>
                  <a:pt x="1229" y="2894"/>
                </a:lnTo>
                <a:lnTo>
                  <a:pt x="1229" y="2896"/>
                </a:lnTo>
                <a:lnTo>
                  <a:pt x="1229" y="2899"/>
                </a:lnTo>
                <a:lnTo>
                  <a:pt x="1229" y="2901"/>
                </a:lnTo>
                <a:lnTo>
                  <a:pt x="1230" y="2905"/>
                </a:lnTo>
                <a:lnTo>
                  <a:pt x="1232" y="2906"/>
                </a:lnTo>
                <a:lnTo>
                  <a:pt x="1234" y="2910"/>
                </a:lnTo>
                <a:lnTo>
                  <a:pt x="1236" y="2915"/>
                </a:lnTo>
                <a:lnTo>
                  <a:pt x="1202" y="2924"/>
                </a:lnTo>
                <a:lnTo>
                  <a:pt x="1175" y="2938"/>
                </a:lnTo>
                <a:lnTo>
                  <a:pt x="1173" y="2943"/>
                </a:lnTo>
                <a:lnTo>
                  <a:pt x="1171" y="2947"/>
                </a:lnTo>
                <a:lnTo>
                  <a:pt x="1169" y="2952"/>
                </a:lnTo>
                <a:lnTo>
                  <a:pt x="1168" y="2955"/>
                </a:lnTo>
                <a:lnTo>
                  <a:pt x="1166" y="2959"/>
                </a:lnTo>
                <a:lnTo>
                  <a:pt x="1166" y="2960"/>
                </a:lnTo>
                <a:lnTo>
                  <a:pt x="1176" y="2978"/>
                </a:lnTo>
                <a:lnTo>
                  <a:pt x="1190" y="2990"/>
                </a:lnTo>
                <a:lnTo>
                  <a:pt x="1209" y="2999"/>
                </a:lnTo>
                <a:lnTo>
                  <a:pt x="1232" y="3006"/>
                </a:lnTo>
                <a:lnTo>
                  <a:pt x="1255" y="3011"/>
                </a:lnTo>
                <a:lnTo>
                  <a:pt x="1277" y="3015"/>
                </a:lnTo>
                <a:lnTo>
                  <a:pt x="1286" y="3069"/>
                </a:lnTo>
                <a:lnTo>
                  <a:pt x="1271" y="3077"/>
                </a:lnTo>
                <a:lnTo>
                  <a:pt x="1255" y="3091"/>
                </a:lnTo>
                <a:lnTo>
                  <a:pt x="1243" y="3107"/>
                </a:lnTo>
                <a:lnTo>
                  <a:pt x="1236" y="3126"/>
                </a:lnTo>
                <a:lnTo>
                  <a:pt x="1241" y="3137"/>
                </a:lnTo>
                <a:lnTo>
                  <a:pt x="1243" y="3151"/>
                </a:lnTo>
                <a:lnTo>
                  <a:pt x="1243" y="3168"/>
                </a:lnTo>
                <a:lnTo>
                  <a:pt x="1229" y="3172"/>
                </a:lnTo>
                <a:lnTo>
                  <a:pt x="1218" y="3175"/>
                </a:lnTo>
                <a:lnTo>
                  <a:pt x="1204" y="3180"/>
                </a:lnTo>
                <a:lnTo>
                  <a:pt x="1204" y="3194"/>
                </a:lnTo>
                <a:lnTo>
                  <a:pt x="1213" y="3201"/>
                </a:lnTo>
                <a:lnTo>
                  <a:pt x="1223" y="3212"/>
                </a:lnTo>
                <a:lnTo>
                  <a:pt x="1234" y="3226"/>
                </a:lnTo>
                <a:lnTo>
                  <a:pt x="1246" y="3240"/>
                </a:lnTo>
                <a:lnTo>
                  <a:pt x="1255" y="3252"/>
                </a:lnTo>
                <a:lnTo>
                  <a:pt x="1258" y="3261"/>
                </a:lnTo>
                <a:lnTo>
                  <a:pt x="1253" y="3262"/>
                </a:lnTo>
                <a:lnTo>
                  <a:pt x="1250" y="3262"/>
                </a:lnTo>
                <a:lnTo>
                  <a:pt x="1243" y="3264"/>
                </a:lnTo>
                <a:lnTo>
                  <a:pt x="1236" y="3264"/>
                </a:lnTo>
                <a:lnTo>
                  <a:pt x="1234" y="3275"/>
                </a:lnTo>
                <a:lnTo>
                  <a:pt x="1230" y="3285"/>
                </a:lnTo>
                <a:lnTo>
                  <a:pt x="1229" y="3296"/>
                </a:lnTo>
                <a:lnTo>
                  <a:pt x="1222" y="3297"/>
                </a:lnTo>
                <a:lnTo>
                  <a:pt x="1215" y="3303"/>
                </a:lnTo>
                <a:lnTo>
                  <a:pt x="1209" y="3306"/>
                </a:lnTo>
                <a:lnTo>
                  <a:pt x="1204" y="3304"/>
                </a:lnTo>
                <a:lnTo>
                  <a:pt x="1201" y="3303"/>
                </a:lnTo>
                <a:lnTo>
                  <a:pt x="1199" y="3299"/>
                </a:lnTo>
                <a:lnTo>
                  <a:pt x="1197" y="3297"/>
                </a:lnTo>
                <a:lnTo>
                  <a:pt x="1194" y="3296"/>
                </a:lnTo>
                <a:lnTo>
                  <a:pt x="1194" y="3315"/>
                </a:lnTo>
                <a:lnTo>
                  <a:pt x="1202" y="3325"/>
                </a:lnTo>
                <a:lnTo>
                  <a:pt x="1208" y="3341"/>
                </a:lnTo>
                <a:lnTo>
                  <a:pt x="1209" y="3360"/>
                </a:lnTo>
                <a:lnTo>
                  <a:pt x="1188" y="3365"/>
                </a:lnTo>
                <a:lnTo>
                  <a:pt x="1171" y="3371"/>
                </a:lnTo>
                <a:lnTo>
                  <a:pt x="1152" y="3376"/>
                </a:lnTo>
                <a:lnTo>
                  <a:pt x="1152" y="3367"/>
                </a:lnTo>
                <a:lnTo>
                  <a:pt x="1150" y="3365"/>
                </a:lnTo>
                <a:lnTo>
                  <a:pt x="1148" y="3364"/>
                </a:lnTo>
                <a:lnTo>
                  <a:pt x="1148" y="3362"/>
                </a:lnTo>
                <a:lnTo>
                  <a:pt x="1148" y="3360"/>
                </a:lnTo>
                <a:lnTo>
                  <a:pt x="1147" y="3357"/>
                </a:lnTo>
                <a:lnTo>
                  <a:pt x="1134" y="3357"/>
                </a:lnTo>
                <a:lnTo>
                  <a:pt x="1126" y="3355"/>
                </a:lnTo>
                <a:lnTo>
                  <a:pt x="1117" y="3357"/>
                </a:lnTo>
                <a:lnTo>
                  <a:pt x="1105" y="3357"/>
                </a:lnTo>
                <a:lnTo>
                  <a:pt x="1099" y="3341"/>
                </a:lnTo>
                <a:lnTo>
                  <a:pt x="1091" y="3331"/>
                </a:lnTo>
                <a:lnTo>
                  <a:pt x="1080" y="3322"/>
                </a:lnTo>
                <a:lnTo>
                  <a:pt x="1063" y="3318"/>
                </a:lnTo>
                <a:lnTo>
                  <a:pt x="1063" y="3311"/>
                </a:lnTo>
                <a:lnTo>
                  <a:pt x="1063" y="3308"/>
                </a:lnTo>
                <a:lnTo>
                  <a:pt x="1065" y="3304"/>
                </a:lnTo>
                <a:lnTo>
                  <a:pt x="1065" y="3301"/>
                </a:lnTo>
                <a:lnTo>
                  <a:pt x="1063" y="3299"/>
                </a:lnTo>
                <a:lnTo>
                  <a:pt x="1058" y="3296"/>
                </a:lnTo>
                <a:lnTo>
                  <a:pt x="1052" y="3296"/>
                </a:lnTo>
                <a:lnTo>
                  <a:pt x="1049" y="3294"/>
                </a:lnTo>
                <a:lnTo>
                  <a:pt x="1044" y="3294"/>
                </a:lnTo>
                <a:lnTo>
                  <a:pt x="1040" y="3290"/>
                </a:lnTo>
                <a:lnTo>
                  <a:pt x="1037" y="3287"/>
                </a:lnTo>
                <a:lnTo>
                  <a:pt x="1033" y="3283"/>
                </a:lnTo>
                <a:lnTo>
                  <a:pt x="1033" y="3280"/>
                </a:lnTo>
                <a:lnTo>
                  <a:pt x="1033" y="3278"/>
                </a:lnTo>
                <a:lnTo>
                  <a:pt x="1033" y="3275"/>
                </a:lnTo>
                <a:lnTo>
                  <a:pt x="1033" y="3273"/>
                </a:lnTo>
                <a:lnTo>
                  <a:pt x="1033" y="3271"/>
                </a:lnTo>
                <a:lnTo>
                  <a:pt x="1031" y="3269"/>
                </a:lnTo>
                <a:lnTo>
                  <a:pt x="1028" y="3268"/>
                </a:lnTo>
                <a:lnTo>
                  <a:pt x="1024" y="3269"/>
                </a:lnTo>
                <a:lnTo>
                  <a:pt x="1019" y="3269"/>
                </a:lnTo>
                <a:lnTo>
                  <a:pt x="1016" y="3269"/>
                </a:lnTo>
                <a:lnTo>
                  <a:pt x="1012" y="3268"/>
                </a:lnTo>
                <a:lnTo>
                  <a:pt x="1007" y="3266"/>
                </a:lnTo>
                <a:lnTo>
                  <a:pt x="1002" y="3264"/>
                </a:lnTo>
                <a:lnTo>
                  <a:pt x="1002" y="3252"/>
                </a:lnTo>
                <a:lnTo>
                  <a:pt x="989" y="3252"/>
                </a:lnTo>
                <a:lnTo>
                  <a:pt x="991" y="3240"/>
                </a:lnTo>
                <a:lnTo>
                  <a:pt x="995" y="3233"/>
                </a:lnTo>
                <a:lnTo>
                  <a:pt x="1000" y="3226"/>
                </a:lnTo>
                <a:lnTo>
                  <a:pt x="1005" y="3217"/>
                </a:lnTo>
                <a:lnTo>
                  <a:pt x="986" y="3217"/>
                </a:lnTo>
                <a:lnTo>
                  <a:pt x="986" y="3214"/>
                </a:lnTo>
                <a:lnTo>
                  <a:pt x="983" y="3214"/>
                </a:lnTo>
                <a:lnTo>
                  <a:pt x="983" y="3219"/>
                </a:lnTo>
                <a:lnTo>
                  <a:pt x="981" y="3222"/>
                </a:lnTo>
                <a:lnTo>
                  <a:pt x="981" y="3224"/>
                </a:lnTo>
                <a:lnTo>
                  <a:pt x="981" y="3226"/>
                </a:lnTo>
                <a:lnTo>
                  <a:pt x="979" y="3226"/>
                </a:lnTo>
                <a:lnTo>
                  <a:pt x="977" y="3228"/>
                </a:lnTo>
                <a:lnTo>
                  <a:pt x="974" y="3229"/>
                </a:lnTo>
                <a:lnTo>
                  <a:pt x="962" y="3236"/>
                </a:lnTo>
                <a:lnTo>
                  <a:pt x="944" y="3241"/>
                </a:lnTo>
                <a:lnTo>
                  <a:pt x="948" y="3207"/>
                </a:lnTo>
                <a:lnTo>
                  <a:pt x="944" y="3198"/>
                </a:lnTo>
                <a:lnTo>
                  <a:pt x="941" y="3194"/>
                </a:lnTo>
                <a:lnTo>
                  <a:pt x="939" y="3193"/>
                </a:lnTo>
                <a:lnTo>
                  <a:pt x="939" y="3189"/>
                </a:lnTo>
                <a:lnTo>
                  <a:pt x="941" y="3184"/>
                </a:lnTo>
                <a:lnTo>
                  <a:pt x="944" y="3172"/>
                </a:lnTo>
                <a:lnTo>
                  <a:pt x="937" y="3168"/>
                </a:lnTo>
                <a:lnTo>
                  <a:pt x="932" y="3165"/>
                </a:lnTo>
                <a:lnTo>
                  <a:pt x="927" y="3159"/>
                </a:lnTo>
                <a:lnTo>
                  <a:pt x="921" y="3156"/>
                </a:lnTo>
                <a:lnTo>
                  <a:pt x="916" y="3152"/>
                </a:lnTo>
                <a:lnTo>
                  <a:pt x="883" y="3149"/>
                </a:lnTo>
                <a:lnTo>
                  <a:pt x="883" y="3140"/>
                </a:lnTo>
                <a:lnTo>
                  <a:pt x="878" y="3132"/>
                </a:lnTo>
                <a:lnTo>
                  <a:pt x="876" y="3123"/>
                </a:lnTo>
                <a:lnTo>
                  <a:pt x="880" y="3114"/>
                </a:lnTo>
                <a:lnTo>
                  <a:pt x="883" y="3105"/>
                </a:lnTo>
                <a:lnTo>
                  <a:pt x="887" y="3095"/>
                </a:lnTo>
                <a:lnTo>
                  <a:pt x="855" y="3098"/>
                </a:lnTo>
                <a:lnTo>
                  <a:pt x="852" y="3088"/>
                </a:lnTo>
                <a:lnTo>
                  <a:pt x="845" y="3072"/>
                </a:lnTo>
                <a:lnTo>
                  <a:pt x="845" y="3055"/>
                </a:lnTo>
                <a:lnTo>
                  <a:pt x="848" y="3037"/>
                </a:lnTo>
                <a:lnTo>
                  <a:pt x="853" y="3039"/>
                </a:lnTo>
                <a:lnTo>
                  <a:pt x="859" y="3039"/>
                </a:lnTo>
                <a:lnTo>
                  <a:pt x="862" y="3041"/>
                </a:lnTo>
                <a:lnTo>
                  <a:pt x="866" y="3043"/>
                </a:lnTo>
                <a:lnTo>
                  <a:pt x="871" y="3046"/>
                </a:lnTo>
                <a:lnTo>
                  <a:pt x="871" y="3022"/>
                </a:lnTo>
                <a:lnTo>
                  <a:pt x="867" y="3020"/>
                </a:lnTo>
                <a:lnTo>
                  <a:pt x="866" y="3016"/>
                </a:lnTo>
                <a:lnTo>
                  <a:pt x="862" y="3015"/>
                </a:lnTo>
                <a:lnTo>
                  <a:pt x="860" y="3013"/>
                </a:lnTo>
                <a:lnTo>
                  <a:pt x="855" y="3011"/>
                </a:lnTo>
                <a:lnTo>
                  <a:pt x="850" y="3008"/>
                </a:lnTo>
                <a:lnTo>
                  <a:pt x="843" y="3004"/>
                </a:lnTo>
                <a:lnTo>
                  <a:pt x="836" y="3002"/>
                </a:lnTo>
                <a:lnTo>
                  <a:pt x="829" y="2999"/>
                </a:lnTo>
                <a:lnTo>
                  <a:pt x="824" y="3008"/>
                </a:lnTo>
                <a:lnTo>
                  <a:pt x="817" y="3009"/>
                </a:lnTo>
                <a:lnTo>
                  <a:pt x="810" y="3009"/>
                </a:lnTo>
                <a:lnTo>
                  <a:pt x="797" y="3006"/>
                </a:lnTo>
                <a:lnTo>
                  <a:pt x="797" y="2983"/>
                </a:lnTo>
                <a:lnTo>
                  <a:pt x="803" y="2981"/>
                </a:lnTo>
                <a:lnTo>
                  <a:pt x="808" y="2978"/>
                </a:lnTo>
                <a:lnTo>
                  <a:pt x="811" y="2974"/>
                </a:lnTo>
                <a:lnTo>
                  <a:pt x="815" y="2971"/>
                </a:lnTo>
                <a:lnTo>
                  <a:pt x="817" y="2964"/>
                </a:lnTo>
                <a:lnTo>
                  <a:pt x="813" y="2953"/>
                </a:lnTo>
                <a:lnTo>
                  <a:pt x="815" y="2941"/>
                </a:lnTo>
                <a:lnTo>
                  <a:pt x="818" y="2926"/>
                </a:lnTo>
                <a:lnTo>
                  <a:pt x="820" y="2906"/>
                </a:lnTo>
                <a:lnTo>
                  <a:pt x="815" y="2906"/>
                </a:lnTo>
                <a:lnTo>
                  <a:pt x="808" y="2905"/>
                </a:lnTo>
                <a:lnTo>
                  <a:pt x="804" y="2903"/>
                </a:lnTo>
                <a:lnTo>
                  <a:pt x="801" y="2899"/>
                </a:lnTo>
                <a:lnTo>
                  <a:pt x="797" y="2896"/>
                </a:lnTo>
                <a:lnTo>
                  <a:pt x="796" y="2891"/>
                </a:lnTo>
                <a:lnTo>
                  <a:pt x="794" y="2884"/>
                </a:lnTo>
                <a:lnTo>
                  <a:pt x="797" y="2882"/>
                </a:lnTo>
                <a:lnTo>
                  <a:pt x="801" y="2880"/>
                </a:lnTo>
                <a:lnTo>
                  <a:pt x="803" y="2880"/>
                </a:lnTo>
                <a:lnTo>
                  <a:pt x="804" y="2878"/>
                </a:lnTo>
                <a:lnTo>
                  <a:pt x="808" y="2877"/>
                </a:lnTo>
                <a:lnTo>
                  <a:pt x="813" y="2877"/>
                </a:lnTo>
                <a:lnTo>
                  <a:pt x="813" y="2861"/>
                </a:lnTo>
                <a:lnTo>
                  <a:pt x="832" y="2861"/>
                </a:lnTo>
                <a:lnTo>
                  <a:pt x="832" y="2864"/>
                </a:lnTo>
                <a:lnTo>
                  <a:pt x="836" y="2864"/>
                </a:lnTo>
                <a:lnTo>
                  <a:pt x="836" y="2870"/>
                </a:lnTo>
                <a:lnTo>
                  <a:pt x="836" y="2873"/>
                </a:lnTo>
                <a:lnTo>
                  <a:pt x="836" y="2875"/>
                </a:lnTo>
                <a:lnTo>
                  <a:pt x="834" y="2877"/>
                </a:lnTo>
                <a:lnTo>
                  <a:pt x="836" y="2878"/>
                </a:lnTo>
                <a:lnTo>
                  <a:pt x="836" y="2880"/>
                </a:lnTo>
                <a:lnTo>
                  <a:pt x="839" y="2884"/>
                </a:lnTo>
                <a:lnTo>
                  <a:pt x="843" y="2885"/>
                </a:lnTo>
                <a:lnTo>
                  <a:pt x="846" y="2885"/>
                </a:lnTo>
                <a:lnTo>
                  <a:pt x="850" y="2887"/>
                </a:lnTo>
                <a:lnTo>
                  <a:pt x="855" y="2887"/>
                </a:lnTo>
                <a:lnTo>
                  <a:pt x="855" y="2880"/>
                </a:lnTo>
                <a:lnTo>
                  <a:pt x="855" y="2871"/>
                </a:lnTo>
                <a:lnTo>
                  <a:pt x="852" y="2856"/>
                </a:lnTo>
                <a:lnTo>
                  <a:pt x="846" y="2837"/>
                </a:lnTo>
                <a:lnTo>
                  <a:pt x="839" y="2816"/>
                </a:lnTo>
                <a:lnTo>
                  <a:pt x="832" y="2795"/>
                </a:lnTo>
                <a:lnTo>
                  <a:pt x="825" y="2774"/>
                </a:lnTo>
                <a:lnTo>
                  <a:pt x="818" y="2760"/>
                </a:lnTo>
                <a:lnTo>
                  <a:pt x="813" y="2749"/>
                </a:lnTo>
                <a:lnTo>
                  <a:pt x="813" y="2756"/>
                </a:lnTo>
                <a:lnTo>
                  <a:pt x="808" y="2763"/>
                </a:lnTo>
                <a:lnTo>
                  <a:pt x="803" y="2774"/>
                </a:lnTo>
                <a:lnTo>
                  <a:pt x="801" y="2782"/>
                </a:lnTo>
                <a:lnTo>
                  <a:pt x="801" y="2788"/>
                </a:lnTo>
                <a:lnTo>
                  <a:pt x="810" y="2796"/>
                </a:lnTo>
                <a:lnTo>
                  <a:pt x="815" y="2803"/>
                </a:lnTo>
                <a:lnTo>
                  <a:pt x="820" y="2814"/>
                </a:lnTo>
                <a:lnTo>
                  <a:pt x="820" y="2830"/>
                </a:lnTo>
                <a:lnTo>
                  <a:pt x="813" y="2830"/>
                </a:lnTo>
                <a:lnTo>
                  <a:pt x="804" y="2833"/>
                </a:lnTo>
                <a:lnTo>
                  <a:pt x="794" y="2835"/>
                </a:lnTo>
                <a:lnTo>
                  <a:pt x="782" y="2835"/>
                </a:lnTo>
                <a:lnTo>
                  <a:pt x="780" y="2824"/>
                </a:lnTo>
                <a:lnTo>
                  <a:pt x="778" y="2816"/>
                </a:lnTo>
                <a:lnTo>
                  <a:pt x="775" y="2803"/>
                </a:lnTo>
                <a:lnTo>
                  <a:pt x="773" y="2800"/>
                </a:lnTo>
                <a:lnTo>
                  <a:pt x="770" y="2796"/>
                </a:lnTo>
                <a:lnTo>
                  <a:pt x="764" y="2791"/>
                </a:lnTo>
                <a:lnTo>
                  <a:pt x="761" y="2788"/>
                </a:lnTo>
                <a:lnTo>
                  <a:pt x="759" y="2784"/>
                </a:lnTo>
                <a:lnTo>
                  <a:pt x="761" y="2774"/>
                </a:lnTo>
                <a:lnTo>
                  <a:pt x="764" y="2763"/>
                </a:lnTo>
                <a:lnTo>
                  <a:pt x="763" y="2749"/>
                </a:lnTo>
                <a:lnTo>
                  <a:pt x="761" y="2746"/>
                </a:lnTo>
                <a:lnTo>
                  <a:pt x="757" y="2742"/>
                </a:lnTo>
                <a:lnTo>
                  <a:pt x="754" y="2741"/>
                </a:lnTo>
                <a:lnTo>
                  <a:pt x="750" y="2739"/>
                </a:lnTo>
                <a:lnTo>
                  <a:pt x="747" y="2737"/>
                </a:lnTo>
                <a:lnTo>
                  <a:pt x="743" y="2734"/>
                </a:lnTo>
                <a:lnTo>
                  <a:pt x="743" y="2692"/>
                </a:lnTo>
                <a:lnTo>
                  <a:pt x="736" y="2688"/>
                </a:lnTo>
                <a:lnTo>
                  <a:pt x="740" y="2634"/>
                </a:lnTo>
                <a:lnTo>
                  <a:pt x="738" y="2629"/>
                </a:lnTo>
                <a:lnTo>
                  <a:pt x="733" y="2624"/>
                </a:lnTo>
                <a:lnTo>
                  <a:pt x="729" y="2620"/>
                </a:lnTo>
                <a:lnTo>
                  <a:pt x="724" y="2615"/>
                </a:lnTo>
                <a:lnTo>
                  <a:pt x="721" y="2611"/>
                </a:lnTo>
                <a:lnTo>
                  <a:pt x="708" y="2592"/>
                </a:lnTo>
                <a:lnTo>
                  <a:pt x="698" y="2568"/>
                </a:lnTo>
                <a:lnTo>
                  <a:pt x="689" y="2542"/>
                </a:lnTo>
                <a:lnTo>
                  <a:pt x="686" y="2515"/>
                </a:lnTo>
                <a:lnTo>
                  <a:pt x="701" y="2515"/>
                </a:lnTo>
                <a:lnTo>
                  <a:pt x="705" y="2498"/>
                </a:lnTo>
                <a:lnTo>
                  <a:pt x="707" y="2475"/>
                </a:lnTo>
                <a:lnTo>
                  <a:pt x="707" y="2453"/>
                </a:lnTo>
                <a:lnTo>
                  <a:pt x="705" y="2432"/>
                </a:lnTo>
                <a:lnTo>
                  <a:pt x="714" y="2414"/>
                </a:lnTo>
                <a:lnTo>
                  <a:pt x="717" y="2395"/>
                </a:lnTo>
                <a:lnTo>
                  <a:pt x="717" y="2374"/>
                </a:lnTo>
                <a:lnTo>
                  <a:pt x="715" y="2353"/>
                </a:lnTo>
                <a:lnTo>
                  <a:pt x="714" y="2332"/>
                </a:lnTo>
                <a:lnTo>
                  <a:pt x="714" y="2316"/>
                </a:lnTo>
                <a:lnTo>
                  <a:pt x="715" y="2306"/>
                </a:lnTo>
                <a:lnTo>
                  <a:pt x="719" y="2295"/>
                </a:lnTo>
                <a:lnTo>
                  <a:pt x="717" y="2285"/>
                </a:lnTo>
                <a:lnTo>
                  <a:pt x="703" y="2254"/>
                </a:lnTo>
                <a:lnTo>
                  <a:pt x="688" y="2222"/>
                </a:lnTo>
                <a:lnTo>
                  <a:pt x="675" y="2189"/>
                </a:lnTo>
                <a:lnTo>
                  <a:pt x="674" y="2175"/>
                </a:lnTo>
                <a:lnTo>
                  <a:pt x="677" y="2166"/>
                </a:lnTo>
                <a:lnTo>
                  <a:pt x="682" y="2158"/>
                </a:lnTo>
                <a:lnTo>
                  <a:pt x="684" y="2147"/>
                </a:lnTo>
                <a:lnTo>
                  <a:pt x="682" y="2135"/>
                </a:lnTo>
                <a:lnTo>
                  <a:pt x="679" y="2128"/>
                </a:lnTo>
                <a:lnTo>
                  <a:pt x="672" y="2123"/>
                </a:lnTo>
                <a:lnTo>
                  <a:pt x="667" y="2116"/>
                </a:lnTo>
                <a:lnTo>
                  <a:pt x="663" y="2109"/>
                </a:lnTo>
                <a:lnTo>
                  <a:pt x="663" y="2096"/>
                </a:lnTo>
                <a:lnTo>
                  <a:pt x="665" y="2095"/>
                </a:lnTo>
                <a:lnTo>
                  <a:pt x="667" y="2091"/>
                </a:lnTo>
                <a:lnTo>
                  <a:pt x="668" y="2089"/>
                </a:lnTo>
                <a:lnTo>
                  <a:pt x="672" y="2086"/>
                </a:lnTo>
                <a:lnTo>
                  <a:pt x="674" y="2083"/>
                </a:lnTo>
                <a:lnTo>
                  <a:pt x="675" y="2081"/>
                </a:lnTo>
                <a:lnTo>
                  <a:pt x="679" y="1959"/>
                </a:lnTo>
                <a:lnTo>
                  <a:pt x="675" y="1950"/>
                </a:lnTo>
                <a:lnTo>
                  <a:pt x="670" y="1939"/>
                </a:lnTo>
                <a:lnTo>
                  <a:pt x="672" y="1924"/>
                </a:lnTo>
                <a:lnTo>
                  <a:pt x="672" y="1922"/>
                </a:lnTo>
                <a:lnTo>
                  <a:pt x="674" y="1920"/>
                </a:lnTo>
                <a:lnTo>
                  <a:pt x="675" y="1920"/>
                </a:lnTo>
                <a:lnTo>
                  <a:pt x="677" y="1918"/>
                </a:lnTo>
                <a:lnTo>
                  <a:pt x="679" y="1917"/>
                </a:lnTo>
                <a:lnTo>
                  <a:pt x="679" y="1913"/>
                </a:lnTo>
                <a:lnTo>
                  <a:pt x="679" y="1908"/>
                </a:lnTo>
                <a:lnTo>
                  <a:pt x="677" y="1906"/>
                </a:lnTo>
                <a:lnTo>
                  <a:pt x="675" y="1904"/>
                </a:lnTo>
                <a:lnTo>
                  <a:pt x="674" y="1901"/>
                </a:lnTo>
                <a:lnTo>
                  <a:pt x="670" y="1897"/>
                </a:lnTo>
                <a:lnTo>
                  <a:pt x="668" y="1896"/>
                </a:lnTo>
                <a:lnTo>
                  <a:pt x="667" y="1894"/>
                </a:lnTo>
                <a:lnTo>
                  <a:pt x="667" y="1836"/>
                </a:lnTo>
                <a:lnTo>
                  <a:pt x="661" y="1828"/>
                </a:lnTo>
                <a:lnTo>
                  <a:pt x="656" y="1819"/>
                </a:lnTo>
                <a:lnTo>
                  <a:pt x="653" y="1805"/>
                </a:lnTo>
                <a:lnTo>
                  <a:pt x="661" y="1796"/>
                </a:lnTo>
                <a:lnTo>
                  <a:pt x="667" y="1784"/>
                </a:lnTo>
                <a:lnTo>
                  <a:pt x="668" y="1768"/>
                </a:lnTo>
                <a:lnTo>
                  <a:pt x="668" y="1751"/>
                </a:lnTo>
                <a:lnTo>
                  <a:pt x="668" y="1733"/>
                </a:lnTo>
                <a:lnTo>
                  <a:pt x="667" y="1716"/>
                </a:lnTo>
                <a:lnTo>
                  <a:pt x="663" y="1709"/>
                </a:lnTo>
                <a:lnTo>
                  <a:pt x="660" y="1692"/>
                </a:lnTo>
                <a:lnTo>
                  <a:pt x="654" y="1671"/>
                </a:lnTo>
                <a:lnTo>
                  <a:pt x="647" y="1644"/>
                </a:lnTo>
                <a:lnTo>
                  <a:pt x="642" y="1620"/>
                </a:lnTo>
                <a:lnTo>
                  <a:pt x="639" y="1597"/>
                </a:lnTo>
                <a:lnTo>
                  <a:pt x="635" y="1578"/>
                </a:lnTo>
                <a:lnTo>
                  <a:pt x="633" y="1568"/>
                </a:lnTo>
                <a:lnTo>
                  <a:pt x="611" y="1555"/>
                </a:lnTo>
                <a:lnTo>
                  <a:pt x="592" y="1540"/>
                </a:lnTo>
                <a:lnTo>
                  <a:pt x="576" y="1526"/>
                </a:lnTo>
                <a:lnTo>
                  <a:pt x="558" y="1510"/>
                </a:lnTo>
                <a:lnTo>
                  <a:pt x="541" y="1498"/>
                </a:lnTo>
                <a:lnTo>
                  <a:pt x="516" y="1487"/>
                </a:lnTo>
                <a:lnTo>
                  <a:pt x="490" y="1480"/>
                </a:lnTo>
                <a:lnTo>
                  <a:pt x="462" y="1473"/>
                </a:lnTo>
                <a:lnTo>
                  <a:pt x="441" y="1463"/>
                </a:lnTo>
                <a:lnTo>
                  <a:pt x="436" y="1459"/>
                </a:lnTo>
                <a:lnTo>
                  <a:pt x="433" y="1454"/>
                </a:lnTo>
                <a:lnTo>
                  <a:pt x="427" y="1449"/>
                </a:lnTo>
                <a:lnTo>
                  <a:pt x="422" y="1444"/>
                </a:lnTo>
                <a:lnTo>
                  <a:pt x="417" y="1440"/>
                </a:lnTo>
                <a:lnTo>
                  <a:pt x="405" y="1435"/>
                </a:lnTo>
                <a:lnTo>
                  <a:pt x="393" y="1433"/>
                </a:lnTo>
                <a:lnTo>
                  <a:pt x="379" y="1430"/>
                </a:lnTo>
                <a:lnTo>
                  <a:pt x="368" y="1424"/>
                </a:lnTo>
                <a:lnTo>
                  <a:pt x="365" y="1409"/>
                </a:lnTo>
                <a:lnTo>
                  <a:pt x="349" y="1397"/>
                </a:lnTo>
                <a:lnTo>
                  <a:pt x="333" y="1383"/>
                </a:lnTo>
                <a:lnTo>
                  <a:pt x="302" y="1356"/>
                </a:lnTo>
                <a:lnTo>
                  <a:pt x="298" y="1309"/>
                </a:lnTo>
                <a:lnTo>
                  <a:pt x="290" y="1295"/>
                </a:lnTo>
                <a:lnTo>
                  <a:pt x="277" y="1283"/>
                </a:lnTo>
                <a:lnTo>
                  <a:pt x="263" y="1271"/>
                </a:lnTo>
                <a:lnTo>
                  <a:pt x="253" y="1259"/>
                </a:lnTo>
                <a:lnTo>
                  <a:pt x="249" y="1250"/>
                </a:lnTo>
                <a:lnTo>
                  <a:pt x="248" y="1239"/>
                </a:lnTo>
                <a:lnTo>
                  <a:pt x="244" y="1229"/>
                </a:lnTo>
                <a:lnTo>
                  <a:pt x="242" y="1225"/>
                </a:lnTo>
                <a:lnTo>
                  <a:pt x="239" y="1222"/>
                </a:lnTo>
                <a:lnTo>
                  <a:pt x="234" y="1220"/>
                </a:lnTo>
                <a:lnTo>
                  <a:pt x="228" y="1219"/>
                </a:lnTo>
                <a:lnTo>
                  <a:pt x="225" y="1217"/>
                </a:lnTo>
                <a:lnTo>
                  <a:pt x="221" y="1213"/>
                </a:lnTo>
                <a:lnTo>
                  <a:pt x="218" y="1208"/>
                </a:lnTo>
                <a:lnTo>
                  <a:pt x="216" y="1203"/>
                </a:lnTo>
                <a:lnTo>
                  <a:pt x="215" y="1198"/>
                </a:lnTo>
                <a:lnTo>
                  <a:pt x="213" y="1192"/>
                </a:lnTo>
                <a:lnTo>
                  <a:pt x="211" y="1187"/>
                </a:lnTo>
                <a:lnTo>
                  <a:pt x="199" y="1182"/>
                </a:lnTo>
                <a:lnTo>
                  <a:pt x="195" y="1159"/>
                </a:lnTo>
                <a:lnTo>
                  <a:pt x="185" y="1142"/>
                </a:lnTo>
                <a:lnTo>
                  <a:pt x="171" y="1124"/>
                </a:lnTo>
                <a:lnTo>
                  <a:pt x="160" y="1107"/>
                </a:lnTo>
                <a:lnTo>
                  <a:pt x="157" y="1095"/>
                </a:lnTo>
                <a:lnTo>
                  <a:pt x="157" y="1086"/>
                </a:lnTo>
                <a:lnTo>
                  <a:pt x="153" y="1075"/>
                </a:lnTo>
                <a:lnTo>
                  <a:pt x="139" y="1060"/>
                </a:lnTo>
                <a:lnTo>
                  <a:pt x="124" y="1047"/>
                </a:lnTo>
                <a:lnTo>
                  <a:pt x="110" y="1033"/>
                </a:lnTo>
                <a:lnTo>
                  <a:pt x="101" y="1018"/>
                </a:lnTo>
                <a:lnTo>
                  <a:pt x="92" y="1000"/>
                </a:lnTo>
                <a:lnTo>
                  <a:pt x="80" y="983"/>
                </a:lnTo>
                <a:lnTo>
                  <a:pt x="68" y="972"/>
                </a:lnTo>
                <a:lnTo>
                  <a:pt x="56" y="965"/>
                </a:lnTo>
                <a:lnTo>
                  <a:pt x="45" y="962"/>
                </a:lnTo>
                <a:lnTo>
                  <a:pt x="35" y="958"/>
                </a:lnTo>
                <a:lnTo>
                  <a:pt x="26" y="951"/>
                </a:lnTo>
                <a:lnTo>
                  <a:pt x="19" y="943"/>
                </a:lnTo>
                <a:lnTo>
                  <a:pt x="14" y="929"/>
                </a:lnTo>
                <a:lnTo>
                  <a:pt x="19" y="918"/>
                </a:lnTo>
                <a:lnTo>
                  <a:pt x="16" y="908"/>
                </a:lnTo>
                <a:lnTo>
                  <a:pt x="9" y="896"/>
                </a:lnTo>
                <a:lnTo>
                  <a:pt x="2" y="882"/>
                </a:lnTo>
                <a:lnTo>
                  <a:pt x="0" y="868"/>
                </a:lnTo>
                <a:lnTo>
                  <a:pt x="3" y="852"/>
                </a:lnTo>
                <a:lnTo>
                  <a:pt x="14" y="833"/>
                </a:lnTo>
                <a:lnTo>
                  <a:pt x="29" y="815"/>
                </a:lnTo>
                <a:lnTo>
                  <a:pt x="50" y="801"/>
                </a:lnTo>
                <a:lnTo>
                  <a:pt x="71" y="791"/>
                </a:lnTo>
                <a:lnTo>
                  <a:pt x="77" y="772"/>
                </a:lnTo>
                <a:lnTo>
                  <a:pt x="64" y="772"/>
                </a:lnTo>
                <a:lnTo>
                  <a:pt x="52" y="777"/>
                </a:lnTo>
                <a:lnTo>
                  <a:pt x="42" y="775"/>
                </a:lnTo>
                <a:lnTo>
                  <a:pt x="31" y="770"/>
                </a:lnTo>
                <a:lnTo>
                  <a:pt x="21" y="765"/>
                </a:lnTo>
                <a:lnTo>
                  <a:pt x="10" y="761"/>
                </a:lnTo>
                <a:lnTo>
                  <a:pt x="10" y="733"/>
                </a:lnTo>
                <a:lnTo>
                  <a:pt x="16" y="733"/>
                </a:lnTo>
                <a:lnTo>
                  <a:pt x="17" y="732"/>
                </a:lnTo>
                <a:lnTo>
                  <a:pt x="19" y="732"/>
                </a:lnTo>
                <a:lnTo>
                  <a:pt x="19" y="732"/>
                </a:lnTo>
                <a:lnTo>
                  <a:pt x="19" y="732"/>
                </a:lnTo>
                <a:lnTo>
                  <a:pt x="21" y="730"/>
                </a:lnTo>
                <a:lnTo>
                  <a:pt x="23" y="726"/>
                </a:lnTo>
                <a:lnTo>
                  <a:pt x="17" y="714"/>
                </a:lnTo>
                <a:lnTo>
                  <a:pt x="14" y="698"/>
                </a:lnTo>
                <a:lnTo>
                  <a:pt x="14" y="679"/>
                </a:lnTo>
                <a:lnTo>
                  <a:pt x="21" y="674"/>
                </a:lnTo>
                <a:lnTo>
                  <a:pt x="29" y="663"/>
                </a:lnTo>
                <a:lnTo>
                  <a:pt x="40" y="651"/>
                </a:lnTo>
                <a:lnTo>
                  <a:pt x="49" y="637"/>
                </a:lnTo>
                <a:lnTo>
                  <a:pt x="57" y="625"/>
                </a:lnTo>
                <a:lnTo>
                  <a:pt x="61" y="618"/>
                </a:lnTo>
                <a:lnTo>
                  <a:pt x="63" y="604"/>
                </a:lnTo>
                <a:lnTo>
                  <a:pt x="64" y="594"/>
                </a:lnTo>
                <a:lnTo>
                  <a:pt x="68" y="583"/>
                </a:lnTo>
                <a:lnTo>
                  <a:pt x="80" y="578"/>
                </a:lnTo>
                <a:lnTo>
                  <a:pt x="92" y="574"/>
                </a:lnTo>
                <a:lnTo>
                  <a:pt x="106" y="571"/>
                </a:lnTo>
                <a:lnTo>
                  <a:pt x="119" y="564"/>
                </a:lnTo>
                <a:lnTo>
                  <a:pt x="124" y="555"/>
                </a:lnTo>
                <a:lnTo>
                  <a:pt x="131" y="543"/>
                </a:lnTo>
                <a:lnTo>
                  <a:pt x="139" y="529"/>
                </a:lnTo>
                <a:lnTo>
                  <a:pt x="146" y="517"/>
                </a:lnTo>
                <a:lnTo>
                  <a:pt x="153" y="510"/>
                </a:lnTo>
                <a:lnTo>
                  <a:pt x="167" y="505"/>
                </a:lnTo>
                <a:lnTo>
                  <a:pt x="187" y="503"/>
                </a:lnTo>
                <a:lnTo>
                  <a:pt x="195" y="482"/>
                </a:lnTo>
                <a:lnTo>
                  <a:pt x="206" y="463"/>
                </a:lnTo>
                <a:lnTo>
                  <a:pt x="218" y="445"/>
                </a:lnTo>
                <a:lnTo>
                  <a:pt x="211" y="433"/>
                </a:lnTo>
                <a:lnTo>
                  <a:pt x="208" y="414"/>
                </a:lnTo>
                <a:lnTo>
                  <a:pt x="206" y="391"/>
                </a:lnTo>
                <a:lnTo>
                  <a:pt x="206" y="367"/>
                </a:lnTo>
                <a:lnTo>
                  <a:pt x="206" y="346"/>
                </a:lnTo>
                <a:lnTo>
                  <a:pt x="211" y="346"/>
                </a:lnTo>
                <a:lnTo>
                  <a:pt x="213" y="344"/>
                </a:lnTo>
                <a:lnTo>
                  <a:pt x="215" y="344"/>
                </a:lnTo>
                <a:lnTo>
                  <a:pt x="216" y="342"/>
                </a:lnTo>
                <a:lnTo>
                  <a:pt x="218" y="342"/>
                </a:lnTo>
                <a:lnTo>
                  <a:pt x="209" y="332"/>
                </a:lnTo>
                <a:lnTo>
                  <a:pt x="208" y="323"/>
                </a:lnTo>
                <a:lnTo>
                  <a:pt x="211" y="318"/>
                </a:lnTo>
                <a:lnTo>
                  <a:pt x="213" y="313"/>
                </a:lnTo>
                <a:lnTo>
                  <a:pt x="215" y="307"/>
                </a:lnTo>
                <a:lnTo>
                  <a:pt x="209" y="297"/>
                </a:lnTo>
                <a:lnTo>
                  <a:pt x="202" y="288"/>
                </a:lnTo>
                <a:lnTo>
                  <a:pt x="195" y="278"/>
                </a:lnTo>
                <a:lnTo>
                  <a:pt x="192" y="265"/>
                </a:lnTo>
                <a:lnTo>
                  <a:pt x="213" y="248"/>
                </a:lnTo>
                <a:lnTo>
                  <a:pt x="230" y="227"/>
                </a:lnTo>
                <a:lnTo>
                  <a:pt x="225" y="225"/>
                </a:lnTo>
                <a:lnTo>
                  <a:pt x="223" y="224"/>
                </a:lnTo>
                <a:lnTo>
                  <a:pt x="221" y="224"/>
                </a:lnTo>
                <a:lnTo>
                  <a:pt x="220" y="222"/>
                </a:lnTo>
                <a:lnTo>
                  <a:pt x="220" y="220"/>
                </a:lnTo>
                <a:lnTo>
                  <a:pt x="220" y="217"/>
                </a:lnTo>
                <a:lnTo>
                  <a:pt x="218" y="211"/>
                </a:lnTo>
                <a:lnTo>
                  <a:pt x="220" y="208"/>
                </a:lnTo>
                <a:lnTo>
                  <a:pt x="223" y="203"/>
                </a:lnTo>
                <a:lnTo>
                  <a:pt x="225" y="199"/>
                </a:lnTo>
                <a:lnTo>
                  <a:pt x="228" y="199"/>
                </a:lnTo>
                <a:lnTo>
                  <a:pt x="228" y="197"/>
                </a:lnTo>
                <a:lnTo>
                  <a:pt x="230" y="197"/>
                </a:lnTo>
                <a:lnTo>
                  <a:pt x="234" y="197"/>
                </a:lnTo>
                <a:lnTo>
                  <a:pt x="237" y="196"/>
                </a:lnTo>
                <a:lnTo>
                  <a:pt x="239" y="201"/>
                </a:lnTo>
                <a:lnTo>
                  <a:pt x="241" y="204"/>
                </a:lnTo>
                <a:lnTo>
                  <a:pt x="242" y="210"/>
                </a:lnTo>
                <a:lnTo>
                  <a:pt x="244" y="215"/>
                </a:lnTo>
                <a:lnTo>
                  <a:pt x="249" y="215"/>
                </a:lnTo>
                <a:lnTo>
                  <a:pt x="244" y="196"/>
                </a:lnTo>
                <a:lnTo>
                  <a:pt x="256" y="196"/>
                </a:lnTo>
                <a:lnTo>
                  <a:pt x="256" y="183"/>
                </a:lnTo>
                <a:lnTo>
                  <a:pt x="272" y="183"/>
                </a:lnTo>
                <a:lnTo>
                  <a:pt x="277" y="171"/>
                </a:lnTo>
                <a:lnTo>
                  <a:pt x="286" y="163"/>
                </a:lnTo>
                <a:lnTo>
                  <a:pt x="295" y="154"/>
                </a:lnTo>
                <a:lnTo>
                  <a:pt x="311" y="154"/>
                </a:lnTo>
                <a:lnTo>
                  <a:pt x="312" y="138"/>
                </a:lnTo>
                <a:lnTo>
                  <a:pt x="314" y="126"/>
                </a:lnTo>
                <a:lnTo>
                  <a:pt x="316" y="115"/>
                </a:lnTo>
                <a:lnTo>
                  <a:pt x="317" y="100"/>
                </a:lnTo>
                <a:lnTo>
                  <a:pt x="328" y="91"/>
                </a:lnTo>
                <a:lnTo>
                  <a:pt x="337" y="82"/>
                </a:lnTo>
                <a:lnTo>
                  <a:pt x="347" y="75"/>
                </a:lnTo>
                <a:lnTo>
                  <a:pt x="359" y="72"/>
                </a:lnTo>
                <a:lnTo>
                  <a:pt x="379" y="68"/>
                </a:lnTo>
                <a:lnTo>
                  <a:pt x="380" y="73"/>
                </a:lnTo>
                <a:lnTo>
                  <a:pt x="380" y="75"/>
                </a:lnTo>
                <a:lnTo>
                  <a:pt x="380" y="77"/>
                </a:lnTo>
                <a:lnTo>
                  <a:pt x="382" y="79"/>
                </a:lnTo>
                <a:lnTo>
                  <a:pt x="384" y="80"/>
                </a:lnTo>
                <a:lnTo>
                  <a:pt x="384" y="77"/>
                </a:lnTo>
                <a:lnTo>
                  <a:pt x="389" y="68"/>
                </a:lnTo>
                <a:lnTo>
                  <a:pt x="393" y="61"/>
                </a:lnTo>
                <a:lnTo>
                  <a:pt x="396" y="58"/>
                </a:lnTo>
                <a:lnTo>
                  <a:pt x="403" y="54"/>
                </a:lnTo>
                <a:lnTo>
                  <a:pt x="417" y="54"/>
                </a:lnTo>
                <a:lnTo>
                  <a:pt x="426" y="54"/>
                </a:lnTo>
                <a:lnTo>
                  <a:pt x="440" y="51"/>
                </a:lnTo>
                <a:lnTo>
                  <a:pt x="455" y="46"/>
                </a:lnTo>
                <a:lnTo>
                  <a:pt x="471" y="39"/>
                </a:lnTo>
                <a:lnTo>
                  <a:pt x="483" y="32"/>
                </a:lnTo>
                <a:lnTo>
                  <a:pt x="490" y="26"/>
                </a:lnTo>
                <a:lnTo>
                  <a:pt x="492" y="23"/>
                </a:lnTo>
                <a:lnTo>
                  <a:pt x="494" y="19"/>
                </a:lnTo>
                <a:lnTo>
                  <a:pt x="494" y="14"/>
                </a:lnTo>
                <a:lnTo>
                  <a:pt x="496" y="11"/>
                </a:lnTo>
                <a:lnTo>
                  <a:pt x="499" y="7"/>
                </a:lnTo>
                <a:lnTo>
                  <a:pt x="511" y="2"/>
                </a:lnTo>
                <a:lnTo>
                  <a:pt x="527" y="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sp>
        <p:nvSpPr>
          <p:cNvPr id="6" name="Oval 5"/>
          <p:cNvSpPr/>
          <p:nvPr/>
        </p:nvSpPr>
        <p:spPr>
          <a:xfrm>
            <a:off x="2411760" y="1678776"/>
            <a:ext cx="670485" cy="670485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Oval 6"/>
          <p:cNvSpPr/>
          <p:nvPr/>
        </p:nvSpPr>
        <p:spPr>
          <a:xfrm>
            <a:off x="2411760" y="2764323"/>
            <a:ext cx="670485" cy="670485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Oval 7"/>
          <p:cNvSpPr/>
          <p:nvPr/>
        </p:nvSpPr>
        <p:spPr>
          <a:xfrm>
            <a:off x="2411760" y="3880447"/>
            <a:ext cx="670485" cy="670485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Oval 8"/>
          <p:cNvSpPr/>
          <p:nvPr/>
        </p:nvSpPr>
        <p:spPr>
          <a:xfrm>
            <a:off x="6012160" y="1678776"/>
            <a:ext cx="670485" cy="670485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Oval 9"/>
          <p:cNvSpPr/>
          <p:nvPr/>
        </p:nvSpPr>
        <p:spPr>
          <a:xfrm>
            <a:off x="6012160" y="2794900"/>
            <a:ext cx="670485" cy="670485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Oval 10"/>
          <p:cNvSpPr/>
          <p:nvPr/>
        </p:nvSpPr>
        <p:spPr>
          <a:xfrm>
            <a:off x="6012160" y="3911024"/>
            <a:ext cx="670485" cy="670485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12" name="Elbow Connector 11"/>
          <p:cNvCxnSpPr>
            <a:stCxn id="6" idx="6"/>
          </p:cNvCxnSpPr>
          <p:nvPr/>
        </p:nvCxnSpPr>
        <p:spPr>
          <a:xfrm>
            <a:off x="3082245" y="2014019"/>
            <a:ext cx="1201723" cy="557731"/>
          </a:xfrm>
          <a:prstGeom prst="bentConnector3">
            <a:avLst>
              <a:gd name="adj1" fmla="val 59331"/>
            </a:avLst>
          </a:prstGeom>
          <a:ln w="1905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7" idx="6"/>
          </p:cNvCxnSpPr>
          <p:nvPr/>
        </p:nvCxnSpPr>
        <p:spPr>
          <a:xfrm>
            <a:off x="3082245" y="3099566"/>
            <a:ext cx="1345739" cy="335242"/>
          </a:xfrm>
          <a:prstGeom prst="bentConnector3">
            <a:avLst/>
          </a:prstGeom>
          <a:ln w="1905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6"/>
          </p:cNvCxnSpPr>
          <p:nvPr/>
        </p:nvCxnSpPr>
        <p:spPr>
          <a:xfrm flipV="1">
            <a:off x="3082245" y="3880447"/>
            <a:ext cx="1345739" cy="335243"/>
          </a:xfrm>
          <a:prstGeom prst="bentConnector3">
            <a:avLst/>
          </a:prstGeom>
          <a:ln w="1905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9" idx="2"/>
          </p:cNvCxnSpPr>
          <p:nvPr/>
        </p:nvCxnSpPr>
        <p:spPr>
          <a:xfrm rot="10800000" flipV="1">
            <a:off x="4572000" y="2014018"/>
            <a:ext cx="1440160" cy="278865"/>
          </a:xfrm>
          <a:prstGeom prst="bentConnector3">
            <a:avLst/>
          </a:prstGeom>
          <a:ln w="1905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0" idx="2"/>
          </p:cNvCxnSpPr>
          <p:nvPr/>
        </p:nvCxnSpPr>
        <p:spPr>
          <a:xfrm rot="10800000">
            <a:off x="4716016" y="2715767"/>
            <a:ext cx="1296144" cy="414377"/>
          </a:xfrm>
          <a:prstGeom prst="bentConnector3">
            <a:avLst/>
          </a:prstGeom>
          <a:ln w="1905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11" idx="2"/>
          </p:cNvCxnSpPr>
          <p:nvPr/>
        </p:nvCxnSpPr>
        <p:spPr>
          <a:xfrm rot="10800000" flipV="1">
            <a:off x="4427984" y="4246266"/>
            <a:ext cx="1584177" cy="125683"/>
          </a:xfrm>
          <a:prstGeom prst="bentConnector3">
            <a:avLst>
              <a:gd name="adj1" fmla="val 43466"/>
            </a:avLst>
          </a:prstGeom>
          <a:ln w="1905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27"/>
          <p:cNvSpPr/>
          <p:nvPr/>
        </p:nvSpPr>
        <p:spPr>
          <a:xfrm>
            <a:off x="6206961" y="3015407"/>
            <a:ext cx="299807" cy="23029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797B4F"/>
              </a:solidFill>
            </a:endParaRPr>
          </a:p>
        </p:txBody>
      </p:sp>
      <p:sp>
        <p:nvSpPr>
          <p:cNvPr id="37" name="Rounded Rectangle 7"/>
          <p:cNvSpPr/>
          <p:nvPr/>
        </p:nvSpPr>
        <p:spPr>
          <a:xfrm>
            <a:off x="2604692" y="2974134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797B4F"/>
              </a:solidFill>
            </a:endParaRPr>
          </a:p>
        </p:txBody>
      </p:sp>
      <p:sp>
        <p:nvSpPr>
          <p:cNvPr id="38" name="Rectangle 36"/>
          <p:cNvSpPr/>
          <p:nvPr/>
        </p:nvSpPr>
        <p:spPr>
          <a:xfrm>
            <a:off x="2620588" y="4128443"/>
            <a:ext cx="284937" cy="238185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797B4F"/>
              </a:solidFill>
            </a:endParaRPr>
          </a:p>
        </p:txBody>
      </p:sp>
      <p:sp>
        <p:nvSpPr>
          <p:cNvPr id="39" name="Rectangle 16"/>
          <p:cNvSpPr/>
          <p:nvPr/>
        </p:nvSpPr>
        <p:spPr>
          <a:xfrm>
            <a:off x="2592267" y="1910001"/>
            <a:ext cx="317236" cy="20849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797B4F"/>
              </a:solidFill>
            </a:endParaRPr>
          </a:p>
        </p:txBody>
      </p:sp>
      <p:sp>
        <p:nvSpPr>
          <p:cNvPr id="40" name="Rectangle 9"/>
          <p:cNvSpPr/>
          <p:nvPr/>
        </p:nvSpPr>
        <p:spPr>
          <a:xfrm>
            <a:off x="6208755" y="4089688"/>
            <a:ext cx="298013" cy="27896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Rectangle 16"/>
          <p:cNvSpPr/>
          <p:nvPr/>
        </p:nvSpPr>
        <p:spPr>
          <a:xfrm rot="2700000">
            <a:off x="6238901" y="1819498"/>
            <a:ext cx="217001" cy="3890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395536" y="1661733"/>
            <a:ext cx="1801466" cy="704570"/>
            <a:chOff x="803640" y="3336957"/>
            <a:chExt cx="2059657" cy="704570"/>
          </a:xfrm>
        </p:grpSpPr>
        <p:sp>
          <p:nvSpPr>
            <p:cNvPr id="43" name="TextBox 42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95536" y="2791789"/>
            <a:ext cx="1801466" cy="704570"/>
            <a:chOff x="803640" y="3336957"/>
            <a:chExt cx="2059657" cy="704570"/>
          </a:xfrm>
        </p:grpSpPr>
        <p:sp>
          <p:nvSpPr>
            <p:cNvPr id="46" name="TextBox 4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95536" y="3895250"/>
            <a:ext cx="1801466" cy="704570"/>
            <a:chOff x="803640" y="3336957"/>
            <a:chExt cx="2059657" cy="704570"/>
          </a:xfrm>
        </p:grpSpPr>
        <p:sp>
          <p:nvSpPr>
            <p:cNvPr id="49" name="TextBox 48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flipH="1">
            <a:off x="6948464" y="1661733"/>
            <a:ext cx="1800000" cy="704570"/>
            <a:chOff x="803640" y="3336957"/>
            <a:chExt cx="2059657" cy="704570"/>
          </a:xfrm>
        </p:grpSpPr>
        <p:sp>
          <p:nvSpPr>
            <p:cNvPr id="52" name="TextBox 51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 flipH="1">
            <a:off x="6948464" y="2778491"/>
            <a:ext cx="1800000" cy="704570"/>
            <a:chOff x="803640" y="3336957"/>
            <a:chExt cx="2059657" cy="704570"/>
          </a:xfrm>
        </p:grpSpPr>
        <p:sp>
          <p:nvSpPr>
            <p:cNvPr id="55" name="TextBox 54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 flipH="1">
            <a:off x="6948464" y="3895250"/>
            <a:ext cx="1800000" cy="704570"/>
            <a:chOff x="803640" y="3336957"/>
            <a:chExt cx="2059657" cy="704570"/>
          </a:xfrm>
        </p:grpSpPr>
        <p:sp>
          <p:nvSpPr>
            <p:cNvPr id="58" name="TextBox 57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03640" y="3336957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11043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76170" y="1203598"/>
            <a:ext cx="184314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Modern PowerPoint  Presentation</a:t>
            </a:r>
            <a:endParaRPr lang="ko-KR" altLang="en-US" sz="2000" b="1" dirty="0">
              <a:solidFill>
                <a:schemeClr val="accent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4"/>
          <p:cNvSpPr txBox="1"/>
          <p:nvPr/>
        </p:nvSpPr>
        <p:spPr>
          <a:xfrm>
            <a:off x="395536" y="2198350"/>
            <a:ext cx="19237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and appeal to your Reports and Presentations with our Templates. I hope and I believe that this Template will your Time, Money and Reputation. Get a modern PowerPoint  Presentation that is beautifully designed.  Easy to change colors, photos and Text.    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61302" y="1203598"/>
            <a:ext cx="184314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solidFill>
                  <a:schemeClr val="accent3"/>
                </a:solidFill>
                <a:cs typeface="Arial" pitchFamily="34" charset="0"/>
              </a:rPr>
              <a:t>Modern PowerPoint  Presentation</a:t>
            </a:r>
            <a:endParaRPr lang="ko-KR" altLang="en-US" sz="20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3" name="TextBox 14"/>
          <p:cNvSpPr txBox="1"/>
          <p:nvPr/>
        </p:nvSpPr>
        <p:spPr>
          <a:xfrm>
            <a:off x="6761302" y="2195534"/>
            <a:ext cx="19237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and appeal to your Reports and Presentations with our Templates. I hope and I believe that this Template will your Time, Money and Reputation. Get a modern PowerPoint  Presentation that is beautifully designed.  Easy to change colors, photos and Text.    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3595A7B-B753-47B6-936B-CCA6F2B263C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그림 개체 틀 5">
            <a:extLst>
              <a:ext uri="{FF2B5EF4-FFF2-40B4-BE49-F238E27FC236}">
                <a16:creationId xmlns:a16="http://schemas.microsoft.com/office/drawing/2014/main" id="{0F0F913D-DBEE-4FBD-AE86-3CC528A6DAE8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942073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538595055"/>
              </p:ext>
            </p:extLst>
          </p:nvPr>
        </p:nvGraphicFramePr>
        <p:xfrm>
          <a:off x="215516" y="1275606"/>
          <a:ext cx="871296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36446" y="4299942"/>
            <a:ext cx="7868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6798586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3"/>
          <p:cNvSpPr txBox="1">
            <a:spLocks/>
          </p:cNvSpPr>
          <p:nvPr/>
        </p:nvSpPr>
        <p:spPr>
          <a:xfrm>
            <a:off x="1043608" y="2473864"/>
            <a:ext cx="2592288" cy="105468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sz="2400" b="1" dirty="0">
                <a:solidFill>
                  <a:schemeClr val="bg1"/>
                </a:solidFill>
                <a:cs typeface="Arial" pitchFamily="34" charset="0"/>
              </a:rPr>
              <a:t>Simple </a:t>
            </a:r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Portfolio Designed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4355976" y="708542"/>
            <a:ext cx="3096344" cy="1656184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36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sz="36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sz="36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Designed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5976" y="2617624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9B8F3C9-4182-4F7B-8D65-AC2AD1B110C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331783FF-2439-4177-BD0F-5177A1DF996A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8943289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그룹 306">
            <a:extLst>
              <a:ext uri="{FF2B5EF4-FFF2-40B4-BE49-F238E27FC236}">
                <a16:creationId xmlns:a16="http://schemas.microsoft.com/office/drawing/2014/main" id="{5A9EFC75-84F4-4C1C-BBA2-21AE7E887B46}"/>
              </a:ext>
            </a:extLst>
          </p:cNvPr>
          <p:cNvGrpSpPr/>
          <p:nvPr/>
        </p:nvGrpSpPr>
        <p:grpSpPr>
          <a:xfrm>
            <a:off x="238677" y="1617135"/>
            <a:ext cx="5167707" cy="3040375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308" name="Freeform 8">
              <a:extLst>
                <a:ext uri="{FF2B5EF4-FFF2-40B4-BE49-F238E27FC236}">
                  <a16:creationId xmlns:a16="http://schemas.microsoft.com/office/drawing/2014/main" id="{580319A2-DB65-4300-8F08-7C7F002A4A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" name="Freeform 9">
              <a:extLst>
                <a:ext uri="{FF2B5EF4-FFF2-40B4-BE49-F238E27FC236}">
                  <a16:creationId xmlns:a16="http://schemas.microsoft.com/office/drawing/2014/main" id="{A3B80B28-713A-461D-B4DE-688E8AE61E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" name="Freeform 10">
              <a:extLst>
                <a:ext uri="{FF2B5EF4-FFF2-40B4-BE49-F238E27FC236}">
                  <a16:creationId xmlns:a16="http://schemas.microsoft.com/office/drawing/2014/main" id="{B6B92C5A-CA21-41D3-BB44-8D84FFEFE7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" name="Freeform 11">
              <a:extLst>
                <a:ext uri="{FF2B5EF4-FFF2-40B4-BE49-F238E27FC236}">
                  <a16:creationId xmlns:a16="http://schemas.microsoft.com/office/drawing/2014/main" id="{3D6266AE-1E47-46D0-A838-53966F017D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0" name="Oval 9"/>
          <p:cNvSpPr/>
          <p:nvPr/>
        </p:nvSpPr>
        <p:spPr>
          <a:xfrm>
            <a:off x="863478" y="2443679"/>
            <a:ext cx="670485" cy="670485"/>
          </a:xfrm>
          <a:prstGeom prst="ellipse">
            <a:avLst/>
          </a:prstGeom>
          <a:solidFill>
            <a:schemeClr val="accent2">
              <a:alpha val="7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Oval 10"/>
          <p:cNvSpPr/>
          <p:nvPr/>
        </p:nvSpPr>
        <p:spPr>
          <a:xfrm>
            <a:off x="3707904" y="2374108"/>
            <a:ext cx="670485" cy="670485"/>
          </a:xfrm>
          <a:prstGeom prst="ellipse">
            <a:avLst/>
          </a:prstGeom>
          <a:solidFill>
            <a:schemeClr val="accent2">
              <a:alpha val="7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Oval 11"/>
          <p:cNvSpPr/>
          <p:nvPr/>
        </p:nvSpPr>
        <p:spPr>
          <a:xfrm>
            <a:off x="4236757" y="3786135"/>
            <a:ext cx="670485" cy="670485"/>
          </a:xfrm>
          <a:prstGeom prst="ellipse">
            <a:avLst/>
          </a:prstGeom>
          <a:solidFill>
            <a:schemeClr val="bg1">
              <a:alpha val="7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Oval 12"/>
          <p:cNvSpPr/>
          <p:nvPr/>
        </p:nvSpPr>
        <p:spPr>
          <a:xfrm>
            <a:off x="2627784" y="3044593"/>
            <a:ext cx="670485" cy="670485"/>
          </a:xfrm>
          <a:prstGeom prst="ellipse">
            <a:avLst/>
          </a:prstGeom>
          <a:solidFill>
            <a:schemeClr val="accent2">
              <a:alpha val="7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Oval 13"/>
          <p:cNvSpPr/>
          <p:nvPr/>
        </p:nvSpPr>
        <p:spPr>
          <a:xfrm>
            <a:off x="1548339" y="3606994"/>
            <a:ext cx="670485" cy="670485"/>
          </a:xfrm>
          <a:prstGeom prst="ellipse">
            <a:avLst/>
          </a:prstGeom>
          <a:solidFill>
            <a:schemeClr val="bg1">
              <a:alpha val="7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52182" y="2540074"/>
            <a:ext cx="781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50K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72062" y="3210558"/>
            <a:ext cx="781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20K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91942" y="3786135"/>
            <a:ext cx="781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1"/>
                </a:solidFill>
                <a:cs typeface="Arial" pitchFamily="34" charset="0"/>
              </a:rPr>
              <a:t>35K</a:t>
            </a:r>
            <a:endParaRPr lang="ko-KR" altLang="en-US" sz="1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0479" y="2609644"/>
            <a:ext cx="781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40K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81036" y="3955412"/>
            <a:ext cx="781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1"/>
                </a:solidFill>
                <a:cs typeface="Arial" pitchFamily="34" charset="0"/>
              </a:rPr>
              <a:t>10K</a:t>
            </a:r>
            <a:endParaRPr lang="ko-KR" altLang="en-US" sz="1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97632" y="2251052"/>
            <a:ext cx="1017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Option A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55988" y="2513994"/>
            <a:ext cx="2964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97632" y="2757866"/>
            <a:ext cx="1017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Option B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55988" y="3020808"/>
            <a:ext cx="2964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97632" y="3264680"/>
            <a:ext cx="1017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Option C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55988" y="3527622"/>
            <a:ext cx="2964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97632" y="3771494"/>
            <a:ext cx="1017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Option D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55988" y="4034436"/>
            <a:ext cx="2964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97632" y="4278309"/>
            <a:ext cx="1017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Option 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55988" y="4541251"/>
            <a:ext cx="2964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379747" y="1286945"/>
            <a:ext cx="3440725" cy="976521"/>
            <a:chOff x="5235731" y="1243815"/>
            <a:chExt cx="3584741" cy="976521"/>
          </a:xfrm>
        </p:grpSpPr>
        <p:sp>
          <p:nvSpPr>
            <p:cNvPr id="30" name="TextBox 29"/>
            <p:cNvSpPr txBox="1"/>
            <p:nvPr/>
          </p:nvSpPr>
          <p:spPr>
            <a:xfrm>
              <a:off x="5235731" y="1574005"/>
              <a:ext cx="35847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 Easy to change colors, photos and Text.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235731" y="1243815"/>
              <a:ext cx="35847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52589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376468"/>
              </p:ext>
            </p:extLst>
          </p:nvPr>
        </p:nvGraphicFramePr>
        <p:xfrm>
          <a:off x="530926" y="1945788"/>
          <a:ext cx="1823864" cy="27862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:a16="http://schemas.microsoft.com/office/drawing/2014/main" val="2048238184"/>
                    </a:ext>
                  </a:extLst>
                </a:gridCol>
              </a:tblGrid>
              <a:tr h="4308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962013"/>
                  </a:ext>
                </a:extLst>
              </a:tr>
              <a:tr h="3341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85591"/>
                  </a:ext>
                </a:extLst>
              </a:tr>
              <a:tr h="7014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90</a:t>
                      </a:r>
                      <a:r>
                        <a:rPr lang="en-US" altLang="ko-KR" sz="2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%</a:t>
                      </a:r>
                      <a:endParaRPr lang="ko-KR" altLang="en-US" sz="2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642704"/>
                  </a:ext>
                </a:extLst>
              </a:tr>
              <a:tr h="12592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</a:t>
                      </a:r>
                      <a:endParaRPr lang="ko-KR" altLang="en-US" sz="1200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3207608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69574"/>
              </p:ext>
            </p:extLst>
          </p:nvPr>
        </p:nvGraphicFramePr>
        <p:xfrm>
          <a:off x="2618488" y="1945788"/>
          <a:ext cx="1823864" cy="27862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:a16="http://schemas.microsoft.com/office/drawing/2014/main" val="2048238184"/>
                    </a:ext>
                  </a:extLst>
                </a:gridCol>
              </a:tblGrid>
              <a:tr h="4308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962013"/>
                  </a:ext>
                </a:extLst>
              </a:tr>
              <a:tr h="3341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85591"/>
                  </a:ext>
                </a:extLst>
              </a:tr>
              <a:tr h="7014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60</a:t>
                      </a:r>
                      <a:r>
                        <a:rPr lang="en-US" altLang="ko-KR" sz="2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%</a:t>
                      </a:r>
                      <a:endParaRPr lang="ko-KR" altLang="en-US" sz="2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642704"/>
                  </a:ext>
                </a:extLst>
              </a:tr>
              <a:tr h="12592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</a:t>
                      </a:r>
                      <a:endParaRPr lang="ko-KR" altLang="en-US" sz="1200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3207608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166049"/>
              </p:ext>
            </p:extLst>
          </p:nvPr>
        </p:nvGraphicFramePr>
        <p:xfrm>
          <a:off x="4706050" y="1945788"/>
          <a:ext cx="1823864" cy="27862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:a16="http://schemas.microsoft.com/office/drawing/2014/main" val="2048238184"/>
                    </a:ext>
                  </a:extLst>
                </a:gridCol>
              </a:tblGrid>
              <a:tr h="4308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962013"/>
                  </a:ext>
                </a:extLst>
              </a:tr>
              <a:tr h="3341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85591"/>
                  </a:ext>
                </a:extLst>
              </a:tr>
              <a:tr h="7014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80</a:t>
                      </a:r>
                      <a:r>
                        <a:rPr lang="en-US" altLang="ko-KR" sz="2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%</a:t>
                      </a:r>
                      <a:endParaRPr lang="ko-KR" altLang="en-US" sz="2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642704"/>
                  </a:ext>
                </a:extLst>
              </a:tr>
              <a:tr h="12592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designed. </a:t>
                      </a:r>
                      <a:endParaRPr lang="ko-KR" altLang="en-US" sz="1200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3207608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76979"/>
              </p:ext>
            </p:extLst>
          </p:nvPr>
        </p:nvGraphicFramePr>
        <p:xfrm>
          <a:off x="6793611" y="1945788"/>
          <a:ext cx="1823864" cy="27862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3864">
                  <a:extLst>
                    <a:ext uri="{9D8B030D-6E8A-4147-A177-3AD203B41FA5}">
                      <a16:colId xmlns:a16="http://schemas.microsoft.com/office/drawing/2014/main" val="2048238184"/>
                    </a:ext>
                  </a:extLst>
                </a:gridCol>
              </a:tblGrid>
              <a:tr h="43080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4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962013"/>
                  </a:ext>
                </a:extLst>
              </a:tr>
              <a:tr h="3341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85591"/>
                  </a:ext>
                </a:extLst>
              </a:tr>
              <a:tr h="7014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50</a:t>
                      </a:r>
                      <a:r>
                        <a:rPr lang="en-US" altLang="ko-KR" sz="28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%</a:t>
                      </a:r>
                      <a:endParaRPr lang="ko-KR" altLang="en-US" sz="28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642704"/>
                  </a:ext>
                </a:extLst>
              </a:tr>
              <a:tr h="12592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Get a modern PowerPoint  Presentation that is beautifully designed</a:t>
                      </a:r>
                      <a:r>
                        <a:rPr lang="en-US" altLang="ko-KR" sz="1200" dirty="0">
                          <a:solidFill>
                            <a:srgbClr val="57A7BD"/>
                          </a:solidFill>
                          <a:latin typeface="+mn-lt"/>
                          <a:cs typeface="Arial" pitchFamily="34" charset="0"/>
                        </a:rPr>
                        <a:t>. </a:t>
                      </a:r>
                      <a:endParaRPr lang="ko-KR" altLang="en-US" sz="1200" dirty="0">
                        <a:solidFill>
                          <a:srgbClr val="57A7BD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3207608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7544" y="1359488"/>
            <a:ext cx="814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</p:txBody>
      </p:sp>
    </p:spTree>
    <p:extLst>
      <p:ext uri="{BB962C8B-B14F-4D97-AF65-F5344CB8AC3E}">
        <p14:creationId xmlns:p14="http://schemas.microsoft.com/office/powerpoint/2010/main" val="17772981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39A20F5-22B7-4DB9-B716-4C7F57B5BE9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Rectangle 4"/>
          <p:cNvSpPr/>
          <p:nvPr/>
        </p:nvSpPr>
        <p:spPr>
          <a:xfrm>
            <a:off x="2841072" y="0"/>
            <a:ext cx="2843808" cy="514350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323528" y="1311610"/>
            <a:ext cx="2232248" cy="1260140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sz="2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Designed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2715766"/>
            <a:ext cx="22322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Easy to change colors, photos and Text. Get a modern PowerPoint  Presentation that is beautifully designed.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92898" y="1131590"/>
            <a:ext cx="1554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Modern Presentation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2898" y="2562168"/>
            <a:ext cx="1554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Modern PowerPoint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2898" y="3992746"/>
            <a:ext cx="1554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PowerPoint  Presentation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Rounded Rectangle 7"/>
          <p:cNvSpPr/>
          <p:nvPr/>
        </p:nvSpPr>
        <p:spPr>
          <a:xfrm>
            <a:off x="4117605" y="750299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797B4F"/>
              </a:solidFill>
            </a:endParaRPr>
          </a:p>
        </p:txBody>
      </p:sp>
      <p:sp>
        <p:nvSpPr>
          <p:cNvPr id="13" name="Rectangle 16"/>
          <p:cNvSpPr/>
          <p:nvPr/>
        </p:nvSpPr>
        <p:spPr>
          <a:xfrm>
            <a:off x="4111392" y="2204467"/>
            <a:ext cx="317236" cy="20849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797B4F"/>
              </a:solidFill>
            </a:endParaRPr>
          </a:p>
        </p:txBody>
      </p:sp>
      <p:sp>
        <p:nvSpPr>
          <p:cNvPr id="14" name="Rectangle 16"/>
          <p:cNvSpPr/>
          <p:nvPr/>
        </p:nvSpPr>
        <p:spPr>
          <a:xfrm rot="2700000">
            <a:off x="4161510" y="3518058"/>
            <a:ext cx="217001" cy="3890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7506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82340" y="1530602"/>
            <a:ext cx="1080000" cy="1404144"/>
            <a:chOff x="899592" y="1530602"/>
            <a:chExt cx="1296000" cy="1404144"/>
          </a:xfrm>
        </p:grpSpPr>
        <p:sp>
          <p:nvSpPr>
            <p:cNvPr id="4" name="Rounded Rectangle 3"/>
            <p:cNvSpPr/>
            <p:nvPr/>
          </p:nvSpPr>
          <p:spPr>
            <a:xfrm>
              <a:off x="899592" y="2826746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899592" y="2682730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899592" y="2538714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899592" y="2394698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899592" y="2250682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899592" y="2106666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899592" y="1962650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899592" y="1818634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899592" y="1674618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899592" y="1530602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898564" y="1530602"/>
            <a:ext cx="1080000" cy="1404144"/>
            <a:chOff x="899592" y="1530602"/>
            <a:chExt cx="1296000" cy="1404144"/>
          </a:xfrm>
        </p:grpSpPr>
        <p:sp>
          <p:nvSpPr>
            <p:cNvPr id="17" name="Rounded Rectangle 16"/>
            <p:cNvSpPr/>
            <p:nvPr/>
          </p:nvSpPr>
          <p:spPr>
            <a:xfrm>
              <a:off x="899592" y="2826746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899592" y="2682730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899592" y="2538714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899592" y="2394698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899592" y="2250682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899592" y="2106666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99592" y="1962650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899592" y="1818634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899592" y="1674618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899592" y="1530602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914788" y="1530602"/>
            <a:ext cx="1080000" cy="1404144"/>
            <a:chOff x="899592" y="1530602"/>
            <a:chExt cx="1296000" cy="1404144"/>
          </a:xfrm>
        </p:grpSpPr>
        <p:sp>
          <p:nvSpPr>
            <p:cNvPr id="28" name="Rounded Rectangle 27"/>
            <p:cNvSpPr/>
            <p:nvPr/>
          </p:nvSpPr>
          <p:spPr>
            <a:xfrm>
              <a:off x="899592" y="2826746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899592" y="2682730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899592" y="2538714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899592" y="2394698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899592" y="2250682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899592" y="2106666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899592" y="1962650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899592" y="1818634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899592" y="1674618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899592" y="1530602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31012" y="1530602"/>
            <a:ext cx="1080000" cy="1404144"/>
            <a:chOff x="899592" y="1530602"/>
            <a:chExt cx="1296000" cy="1404144"/>
          </a:xfrm>
        </p:grpSpPr>
        <p:sp>
          <p:nvSpPr>
            <p:cNvPr id="39" name="Rounded Rectangle 38"/>
            <p:cNvSpPr/>
            <p:nvPr/>
          </p:nvSpPr>
          <p:spPr>
            <a:xfrm>
              <a:off x="899592" y="2826746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899592" y="2682730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899592" y="2538714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899592" y="2394698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899592" y="2250682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899592" y="2106666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899592" y="1962650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899592" y="1818634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899592" y="1674618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899592" y="1530602"/>
              <a:ext cx="1296000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49" name="Oval 48"/>
          <p:cNvSpPr/>
          <p:nvPr/>
        </p:nvSpPr>
        <p:spPr>
          <a:xfrm>
            <a:off x="1082202" y="3147814"/>
            <a:ext cx="680276" cy="680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0" name="Oval 49"/>
          <p:cNvSpPr/>
          <p:nvPr/>
        </p:nvSpPr>
        <p:spPr>
          <a:xfrm>
            <a:off x="3049483" y="3147814"/>
            <a:ext cx="680276" cy="680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1" name="Oval 50"/>
          <p:cNvSpPr/>
          <p:nvPr/>
        </p:nvSpPr>
        <p:spPr>
          <a:xfrm>
            <a:off x="5078218" y="3147814"/>
            <a:ext cx="680276" cy="680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2" name="Oval 51"/>
          <p:cNvSpPr/>
          <p:nvPr/>
        </p:nvSpPr>
        <p:spPr>
          <a:xfrm flipH="1">
            <a:off x="7130874" y="3147814"/>
            <a:ext cx="680276" cy="68027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dirty="0"/>
          </a:p>
        </p:txBody>
      </p:sp>
      <p:sp>
        <p:nvSpPr>
          <p:cNvPr id="53" name="Rounded Rectangle 7"/>
          <p:cNvSpPr/>
          <p:nvPr/>
        </p:nvSpPr>
        <p:spPr>
          <a:xfrm>
            <a:off x="3243428" y="3356428"/>
            <a:ext cx="304811" cy="26304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797B4F"/>
              </a:solidFill>
            </a:endParaRPr>
          </a:p>
        </p:txBody>
      </p:sp>
      <p:sp>
        <p:nvSpPr>
          <p:cNvPr id="54" name="Rectangle 36"/>
          <p:cNvSpPr/>
          <p:nvPr/>
        </p:nvSpPr>
        <p:spPr>
          <a:xfrm>
            <a:off x="5305311" y="3368860"/>
            <a:ext cx="284937" cy="238185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797B4F"/>
              </a:solidFill>
            </a:endParaRPr>
          </a:p>
        </p:txBody>
      </p:sp>
      <p:sp>
        <p:nvSpPr>
          <p:cNvPr id="55" name="Rectangle 16"/>
          <p:cNvSpPr/>
          <p:nvPr/>
        </p:nvSpPr>
        <p:spPr>
          <a:xfrm>
            <a:off x="1263722" y="3383706"/>
            <a:ext cx="317236" cy="208492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797B4F"/>
              </a:solidFill>
            </a:endParaRPr>
          </a:p>
        </p:txBody>
      </p:sp>
      <p:sp>
        <p:nvSpPr>
          <p:cNvPr id="56" name="Rectangle 9"/>
          <p:cNvSpPr/>
          <p:nvPr/>
        </p:nvSpPr>
        <p:spPr>
          <a:xfrm>
            <a:off x="7322006" y="3348469"/>
            <a:ext cx="298013" cy="27896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539552" y="3867464"/>
            <a:ext cx="1765576" cy="872113"/>
            <a:chOff x="3017859" y="4363106"/>
            <a:chExt cx="1870812" cy="872113"/>
          </a:xfrm>
        </p:grpSpPr>
        <p:sp>
          <p:nvSpPr>
            <p:cNvPr id="58" name="TextBox 57"/>
            <p:cNvSpPr txBox="1"/>
            <p:nvPr/>
          </p:nvSpPr>
          <p:spPr>
            <a:xfrm>
              <a:off x="3021856" y="4588888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017859" y="4363106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555776" y="3867464"/>
            <a:ext cx="1765576" cy="872113"/>
            <a:chOff x="3017859" y="4363106"/>
            <a:chExt cx="1870812" cy="872113"/>
          </a:xfrm>
        </p:grpSpPr>
        <p:sp>
          <p:nvSpPr>
            <p:cNvPr id="61" name="TextBox 60"/>
            <p:cNvSpPr txBox="1"/>
            <p:nvPr/>
          </p:nvSpPr>
          <p:spPr>
            <a:xfrm>
              <a:off x="3021856" y="4588888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017859" y="4363106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572000" y="3867464"/>
            <a:ext cx="1765576" cy="872113"/>
            <a:chOff x="3017859" y="4363106"/>
            <a:chExt cx="1870812" cy="872113"/>
          </a:xfrm>
        </p:grpSpPr>
        <p:sp>
          <p:nvSpPr>
            <p:cNvPr id="64" name="TextBox 63"/>
            <p:cNvSpPr txBox="1"/>
            <p:nvPr/>
          </p:nvSpPr>
          <p:spPr>
            <a:xfrm>
              <a:off x="3021856" y="4588888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017859" y="4363106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588224" y="3867464"/>
            <a:ext cx="1765576" cy="872113"/>
            <a:chOff x="3017859" y="4363106"/>
            <a:chExt cx="1870812" cy="872113"/>
          </a:xfrm>
        </p:grpSpPr>
        <p:sp>
          <p:nvSpPr>
            <p:cNvPr id="67" name="TextBox 66"/>
            <p:cNvSpPr txBox="1"/>
            <p:nvPr/>
          </p:nvSpPr>
          <p:spPr>
            <a:xfrm>
              <a:off x="3021856" y="4588888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017859" y="4363106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8070709" y="1593318"/>
            <a:ext cx="56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90</a:t>
            </a:r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54485" y="2514596"/>
            <a:ext cx="56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30</a:t>
            </a:r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038260" y="2225943"/>
            <a:ext cx="56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50</a:t>
            </a:r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022034" y="1937290"/>
            <a:ext cx="566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80</a:t>
            </a:r>
            <a:r>
              <a:rPr lang="en-US" altLang="ko-KR" sz="11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1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3303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05792" y="1358643"/>
            <a:ext cx="4166208" cy="1151291"/>
            <a:chOff x="395536" y="913120"/>
            <a:chExt cx="2376264" cy="1151291"/>
          </a:xfrm>
        </p:grpSpPr>
        <p:sp>
          <p:nvSpPr>
            <p:cNvPr id="6" name="TextBox 5"/>
            <p:cNvSpPr txBox="1"/>
            <p:nvPr/>
          </p:nvSpPr>
          <p:spPr>
            <a:xfrm>
              <a:off x="395536" y="1233414"/>
              <a:ext cx="23762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5536" y="913120"/>
              <a:ext cx="23762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" name="Trapezoid 22"/>
          <p:cNvSpPr/>
          <p:nvPr/>
        </p:nvSpPr>
        <p:spPr>
          <a:xfrm>
            <a:off x="683568" y="4246154"/>
            <a:ext cx="444684" cy="226220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Freeform 8"/>
          <p:cNvSpPr/>
          <p:nvPr/>
        </p:nvSpPr>
        <p:spPr>
          <a:xfrm>
            <a:off x="3435883" y="4166379"/>
            <a:ext cx="376248" cy="385770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Rounded Rectangle 25"/>
          <p:cNvSpPr/>
          <p:nvPr/>
        </p:nvSpPr>
        <p:spPr>
          <a:xfrm>
            <a:off x="6119762" y="4231008"/>
            <a:ext cx="350024" cy="256512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318700" y="3927585"/>
            <a:ext cx="1926735" cy="863358"/>
            <a:chOff x="803640" y="3362835"/>
            <a:chExt cx="2059657" cy="863358"/>
          </a:xfrm>
        </p:grpSpPr>
        <p:sp>
          <p:nvSpPr>
            <p:cNvPr id="12" name="TextBox 1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002579" y="3927585"/>
            <a:ext cx="1926735" cy="863358"/>
            <a:chOff x="803640" y="3362835"/>
            <a:chExt cx="2059657" cy="863358"/>
          </a:xfrm>
        </p:grpSpPr>
        <p:sp>
          <p:nvSpPr>
            <p:cNvPr id="15" name="TextBox 1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660232" y="3927585"/>
            <a:ext cx="1926735" cy="863358"/>
            <a:chOff x="803640" y="3362835"/>
            <a:chExt cx="2059657" cy="863358"/>
          </a:xfrm>
        </p:grpSpPr>
        <p:sp>
          <p:nvSpPr>
            <p:cNvPr id="18" name="TextBox 1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0" name="그림 개체 틀 19">
            <a:extLst>
              <a:ext uri="{FF2B5EF4-FFF2-40B4-BE49-F238E27FC236}">
                <a16:creationId xmlns:a16="http://schemas.microsoft.com/office/drawing/2014/main" id="{F1876261-70E2-4349-B7E4-34C6B4ED660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04204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Section Break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bg1"/>
                </a:solidFill>
              </a:rPr>
              <a:t>Insert the title of your subtitle Here</a:t>
            </a:r>
          </a:p>
        </p:txBody>
      </p:sp>
      <p:sp>
        <p:nvSpPr>
          <p:cNvPr id="10" name="Freeform 9"/>
          <p:cNvSpPr/>
          <p:nvPr/>
        </p:nvSpPr>
        <p:spPr>
          <a:xfrm>
            <a:off x="1982046" y="2242753"/>
            <a:ext cx="811140" cy="654652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57A7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108794"/>
              </p:ext>
            </p:extLst>
          </p:nvPr>
        </p:nvGraphicFramePr>
        <p:xfrm>
          <a:off x="539552" y="1568720"/>
          <a:ext cx="8064896" cy="31718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3305571718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262168626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998770439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926849015"/>
                    </a:ext>
                  </a:extLst>
                </a:gridCol>
              </a:tblGrid>
              <a:tr h="3964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4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56322"/>
                  </a:ext>
                </a:extLst>
              </a:tr>
              <a:tr h="3964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316407"/>
                  </a:ext>
                </a:extLst>
              </a:tr>
              <a:tr h="3964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8974414"/>
                  </a:ext>
                </a:extLst>
              </a:tr>
              <a:tr h="3964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399253"/>
                  </a:ext>
                </a:extLst>
              </a:tr>
              <a:tr h="3964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3701957"/>
                  </a:ext>
                </a:extLst>
              </a:tr>
              <a:tr h="3964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 Here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258637"/>
                  </a:ext>
                </a:extLst>
              </a:tr>
              <a:tr h="3964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Content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738006"/>
                  </a:ext>
                </a:extLst>
              </a:tr>
              <a:tr h="3964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Content  Here</a:t>
                      </a:r>
                      <a:endParaRPr lang="ko-KR" altLang="en-US" sz="12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860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49910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Columns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069967" y="1778926"/>
            <a:ext cx="2448271" cy="579152"/>
            <a:chOff x="1069967" y="1778926"/>
            <a:chExt cx="2448271" cy="579152"/>
          </a:xfrm>
        </p:grpSpPr>
        <p:sp>
          <p:nvSpPr>
            <p:cNvPr id="7" name="Rounded Rectangle 6"/>
            <p:cNvSpPr/>
            <p:nvPr/>
          </p:nvSpPr>
          <p:spPr>
            <a:xfrm rot="2573601">
              <a:off x="1069967" y="1778926"/>
              <a:ext cx="2232248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 rot="2573601">
              <a:off x="1285990" y="2250078"/>
              <a:ext cx="2232248" cy="1080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1" name="Rounded Rectangle 7"/>
          <p:cNvSpPr/>
          <p:nvPr/>
        </p:nvSpPr>
        <p:spPr>
          <a:xfrm rot="2539017">
            <a:off x="7980742" y="4555158"/>
            <a:ext cx="1313980" cy="276835"/>
          </a:xfrm>
          <a:custGeom>
            <a:avLst/>
            <a:gdLst/>
            <a:ahLst/>
            <a:cxnLst/>
            <a:rect l="l" t="t" r="r" b="b"/>
            <a:pathLst>
              <a:path w="1313980" h="276835">
                <a:moveTo>
                  <a:pt x="282631" y="184641"/>
                </a:moveTo>
                <a:cubicBezTo>
                  <a:pt x="292404" y="174868"/>
                  <a:pt x="305907" y="168823"/>
                  <a:pt x="320820" y="168822"/>
                </a:cubicBezTo>
                <a:lnTo>
                  <a:pt x="1281494" y="168822"/>
                </a:lnTo>
                <a:lnTo>
                  <a:pt x="1162861" y="276834"/>
                </a:lnTo>
                <a:lnTo>
                  <a:pt x="320820" y="276835"/>
                </a:lnTo>
                <a:cubicBezTo>
                  <a:pt x="290992" y="276835"/>
                  <a:pt x="266814" y="252656"/>
                  <a:pt x="266814" y="222829"/>
                </a:cubicBezTo>
                <a:cubicBezTo>
                  <a:pt x="266814" y="207915"/>
                  <a:pt x="272859" y="194413"/>
                  <a:pt x="282631" y="184641"/>
                </a:cubicBezTo>
                <a:close/>
                <a:moveTo>
                  <a:pt x="15817" y="15819"/>
                </a:moveTo>
                <a:cubicBezTo>
                  <a:pt x="25590" y="6046"/>
                  <a:pt x="39091" y="1"/>
                  <a:pt x="54005" y="1"/>
                </a:cubicBezTo>
                <a:lnTo>
                  <a:pt x="1215638" y="0"/>
                </a:lnTo>
                <a:lnTo>
                  <a:pt x="1313980" y="108013"/>
                </a:lnTo>
                <a:lnTo>
                  <a:pt x="54005" y="108013"/>
                </a:lnTo>
                <a:cubicBezTo>
                  <a:pt x="24178" y="108013"/>
                  <a:pt x="0" y="83834"/>
                  <a:pt x="0" y="54007"/>
                </a:cubicBezTo>
                <a:cubicBezTo>
                  <a:pt x="0" y="39093"/>
                  <a:pt x="6044" y="25592"/>
                  <a:pt x="15817" y="15819"/>
                </a:cubicBezTo>
                <a:close/>
              </a:path>
            </a:pathLst>
          </a:cu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339752" y="1347614"/>
            <a:ext cx="5832648" cy="2807624"/>
            <a:chOff x="2227884" y="1330362"/>
            <a:chExt cx="2835932" cy="2807624"/>
          </a:xfrm>
          <a:solidFill>
            <a:srgbClr val="69B6CC"/>
          </a:solidFill>
        </p:grpSpPr>
        <p:sp>
          <p:nvSpPr>
            <p:cNvPr id="14" name="TextBox 13"/>
            <p:cNvSpPr txBox="1"/>
            <p:nvPr/>
          </p:nvSpPr>
          <p:spPr>
            <a:xfrm>
              <a:off x="2227884" y="1644996"/>
              <a:ext cx="2835932" cy="249299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 Get a modern PowerPoint  Presentation that is beautifully designed. You can simply impress your audience and add a unique zing and appeal to your Presentations. I hope and I believe that this Template will your Time, Money and Reputation.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Easy to change colors, photos and Text.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27884" y="1330362"/>
              <a:ext cx="283593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1713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7"/>
          <p:cNvSpPr/>
          <p:nvPr/>
        </p:nvSpPr>
        <p:spPr>
          <a:xfrm rot="2539017">
            <a:off x="1247791" y="2185900"/>
            <a:ext cx="1313980" cy="276835"/>
          </a:xfrm>
          <a:custGeom>
            <a:avLst/>
            <a:gdLst/>
            <a:ahLst/>
            <a:cxnLst/>
            <a:rect l="l" t="t" r="r" b="b"/>
            <a:pathLst>
              <a:path w="1313980" h="276835">
                <a:moveTo>
                  <a:pt x="282631" y="184641"/>
                </a:moveTo>
                <a:cubicBezTo>
                  <a:pt x="292404" y="174868"/>
                  <a:pt x="305907" y="168823"/>
                  <a:pt x="320820" y="168822"/>
                </a:cubicBezTo>
                <a:lnTo>
                  <a:pt x="1281494" y="168822"/>
                </a:lnTo>
                <a:lnTo>
                  <a:pt x="1162861" y="276834"/>
                </a:lnTo>
                <a:lnTo>
                  <a:pt x="320820" y="276835"/>
                </a:lnTo>
                <a:cubicBezTo>
                  <a:pt x="290992" y="276835"/>
                  <a:pt x="266814" y="252656"/>
                  <a:pt x="266814" y="222829"/>
                </a:cubicBezTo>
                <a:cubicBezTo>
                  <a:pt x="266814" y="207915"/>
                  <a:pt x="272859" y="194413"/>
                  <a:pt x="282631" y="184641"/>
                </a:cubicBezTo>
                <a:close/>
                <a:moveTo>
                  <a:pt x="15817" y="15819"/>
                </a:moveTo>
                <a:cubicBezTo>
                  <a:pt x="25590" y="6046"/>
                  <a:pt x="39091" y="1"/>
                  <a:pt x="54005" y="1"/>
                </a:cubicBezTo>
                <a:lnTo>
                  <a:pt x="1215638" y="0"/>
                </a:lnTo>
                <a:lnTo>
                  <a:pt x="1313980" y="108013"/>
                </a:lnTo>
                <a:lnTo>
                  <a:pt x="54005" y="108013"/>
                </a:lnTo>
                <a:cubicBezTo>
                  <a:pt x="24178" y="108013"/>
                  <a:pt x="0" y="83834"/>
                  <a:pt x="0" y="54007"/>
                </a:cubicBezTo>
                <a:cubicBezTo>
                  <a:pt x="0" y="39093"/>
                  <a:pt x="6044" y="25592"/>
                  <a:pt x="15817" y="15819"/>
                </a:cubicBezTo>
                <a:close/>
              </a:path>
            </a:pathLst>
          </a:cu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7"/>
          <p:cNvSpPr/>
          <p:nvPr/>
        </p:nvSpPr>
        <p:spPr>
          <a:xfrm rot="2539017">
            <a:off x="4632167" y="2185901"/>
            <a:ext cx="1313980" cy="276835"/>
          </a:xfrm>
          <a:custGeom>
            <a:avLst/>
            <a:gdLst/>
            <a:ahLst/>
            <a:cxnLst/>
            <a:rect l="l" t="t" r="r" b="b"/>
            <a:pathLst>
              <a:path w="1313980" h="276835">
                <a:moveTo>
                  <a:pt x="282631" y="184641"/>
                </a:moveTo>
                <a:cubicBezTo>
                  <a:pt x="292404" y="174868"/>
                  <a:pt x="305907" y="168823"/>
                  <a:pt x="320820" y="168822"/>
                </a:cubicBezTo>
                <a:lnTo>
                  <a:pt x="1281494" y="168822"/>
                </a:lnTo>
                <a:lnTo>
                  <a:pt x="1162861" y="276834"/>
                </a:lnTo>
                <a:lnTo>
                  <a:pt x="320820" y="276835"/>
                </a:lnTo>
                <a:cubicBezTo>
                  <a:pt x="290992" y="276835"/>
                  <a:pt x="266814" y="252656"/>
                  <a:pt x="266814" y="222829"/>
                </a:cubicBezTo>
                <a:cubicBezTo>
                  <a:pt x="266814" y="207915"/>
                  <a:pt x="272859" y="194413"/>
                  <a:pt x="282631" y="184641"/>
                </a:cubicBezTo>
                <a:close/>
                <a:moveTo>
                  <a:pt x="15817" y="15819"/>
                </a:moveTo>
                <a:cubicBezTo>
                  <a:pt x="25590" y="6046"/>
                  <a:pt x="39091" y="1"/>
                  <a:pt x="54005" y="1"/>
                </a:cubicBezTo>
                <a:lnTo>
                  <a:pt x="1215638" y="0"/>
                </a:lnTo>
                <a:lnTo>
                  <a:pt x="1313980" y="108013"/>
                </a:lnTo>
                <a:lnTo>
                  <a:pt x="54005" y="108013"/>
                </a:lnTo>
                <a:cubicBezTo>
                  <a:pt x="24178" y="108013"/>
                  <a:pt x="0" y="83834"/>
                  <a:pt x="0" y="54007"/>
                </a:cubicBezTo>
                <a:cubicBezTo>
                  <a:pt x="0" y="39093"/>
                  <a:pt x="6044" y="25592"/>
                  <a:pt x="15817" y="15819"/>
                </a:cubicBezTo>
                <a:close/>
              </a:path>
            </a:pathLst>
          </a:cu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Columns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7" name="Rounded Rectangle 7"/>
          <p:cNvSpPr/>
          <p:nvPr/>
        </p:nvSpPr>
        <p:spPr>
          <a:xfrm rot="2539017">
            <a:off x="7980742" y="4555158"/>
            <a:ext cx="1313980" cy="276835"/>
          </a:xfrm>
          <a:custGeom>
            <a:avLst/>
            <a:gdLst/>
            <a:ahLst/>
            <a:cxnLst/>
            <a:rect l="l" t="t" r="r" b="b"/>
            <a:pathLst>
              <a:path w="1313980" h="276835">
                <a:moveTo>
                  <a:pt x="282631" y="184641"/>
                </a:moveTo>
                <a:cubicBezTo>
                  <a:pt x="292404" y="174868"/>
                  <a:pt x="305907" y="168823"/>
                  <a:pt x="320820" y="168822"/>
                </a:cubicBezTo>
                <a:lnTo>
                  <a:pt x="1281494" y="168822"/>
                </a:lnTo>
                <a:lnTo>
                  <a:pt x="1162861" y="276834"/>
                </a:lnTo>
                <a:lnTo>
                  <a:pt x="320820" y="276835"/>
                </a:lnTo>
                <a:cubicBezTo>
                  <a:pt x="290992" y="276835"/>
                  <a:pt x="266814" y="252656"/>
                  <a:pt x="266814" y="222829"/>
                </a:cubicBezTo>
                <a:cubicBezTo>
                  <a:pt x="266814" y="207915"/>
                  <a:pt x="272859" y="194413"/>
                  <a:pt x="282631" y="184641"/>
                </a:cubicBezTo>
                <a:close/>
                <a:moveTo>
                  <a:pt x="15817" y="15819"/>
                </a:moveTo>
                <a:cubicBezTo>
                  <a:pt x="25590" y="6046"/>
                  <a:pt x="39091" y="1"/>
                  <a:pt x="54005" y="1"/>
                </a:cubicBezTo>
                <a:lnTo>
                  <a:pt x="1215638" y="0"/>
                </a:lnTo>
                <a:lnTo>
                  <a:pt x="1313980" y="108013"/>
                </a:lnTo>
                <a:lnTo>
                  <a:pt x="54005" y="108013"/>
                </a:lnTo>
                <a:cubicBezTo>
                  <a:pt x="24178" y="108013"/>
                  <a:pt x="0" y="83834"/>
                  <a:pt x="0" y="54007"/>
                </a:cubicBezTo>
                <a:cubicBezTo>
                  <a:pt x="0" y="39093"/>
                  <a:pt x="6044" y="25592"/>
                  <a:pt x="15817" y="15819"/>
                </a:cubicBezTo>
                <a:close/>
              </a:path>
            </a:pathLst>
          </a:cu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191727" y="1347614"/>
            <a:ext cx="2592289" cy="3181712"/>
            <a:chOff x="2227883" y="1330362"/>
            <a:chExt cx="2835933" cy="3181712"/>
          </a:xfrm>
        </p:grpSpPr>
        <p:sp>
          <p:nvSpPr>
            <p:cNvPr id="9" name="TextBox 8"/>
            <p:cNvSpPr txBox="1"/>
            <p:nvPr/>
          </p:nvSpPr>
          <p:spPr>
            <a:xfrm>
              <a:off x="2227883" y="1834418"/>
              <a:ext cx="2835933" cy="2677656"/>
            </a:xfrm>
            <a:prstGeom prst="rect">
              <a:avLst/>
            </a:prstGeom>
            <a:solidFill>
              <a:srgbClr val="69B6CC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27884" y="1330362"/>
              <a:ext cx="28359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80112" y="1347614"/>
            <a:ext cx="2592289" cy="3181712"/>
            <a:chOff x="2227883" y="1330362"/>
            <a:chExt cx="2835933" cy="3181712"/>
          </a:xfrm>
          <a:solidFill>
            <a:srgbClr val="69B6CC"/>
          </a:solidFill>
        </p:grpSpPr>
        <p:sp>
          <p:nvSpPr>
            <p:cNvPr id="12" name="TextBox 11"/>
            <p:cNvSpPr txBox="1"/>
            <p:nvPr/>
          </p:nvSpPr>
          <p:spPr>
            <a:xfrm>
              <a:off x="2227883" y="1834418"/>
              <a:ext cx="2835933" cy="267765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27884" y="1330362"/>
              <a:ext cx="2835932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667172" y="4611656"/>
            <a:ext cx="1520361" cy="287239"/>
            <a:chOff x="4667172" y="4611656"/>
            <a:chExt cx="1520361" cy="287239"/>
          </a:xfrm>
        </p:grpSpPr>
        <p:sp>
          <p:nvSpPr>
            <p:cNvPr id="19" name="Rounded Rectangle 18"/>
            <p:cNvSpPr/>
            <p:nvPr/>
          </p:nvSpPr>
          <p:spPr>
            <a:xfrm rot="2573601">
              <a:off x="4667172" y="4611656"/>
              <a:ext cx="1520361" cy="108000"/>
            </a:xfrm>
            <a:custGeom>
              <a:avLst/>
              <a:gdLst/>
              <a:ahLst/>
              <a:cxnLst/>
              <a:rect l="l" t="t" r="r" b="b"/>
              <a:pathLst>
                <a:path w="1520361" h="108000">
                  <a:moveTo>
                    <a:pt x="15817" y="15816"/>
                  </a:moveTo>
                  <a:cubicBezTo>
                    <a:pt x="25589" y="6044"/>
                    <a:pt x="39089" y="0"/>
                    <a:pt x="54000" y="0"/>
                  </a:cubicBezTo>
                  <a:lnTo>
                    <a:pt x="1520361" y="0"/>
                  </a:lnTo>
                  <a:lnTo>
                    <a:pt x="1404111" y="108000"/>
                  </a:lnTo>
                  <a:lnTo>
                    <a:pt x="54001" y="108000"/>
                  </a:lnTo>
                  <a:cubicBezTo>
                    <a:pt x="24178" y="108000"/>
                    <a:pt x="0" y="83823"/>
                    <a:pt x="0" y="54000"/>
                  </a:cubicBezTo>
                  <a:cubicBezTo>
                    <a:pt x="0" y="39088"/>
                    <a:pt x="6044" y="25588"/>
                    <a:pt x="15817" y="15816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0" name="Rounded Rectangle 19"/>
            <p:cNvSpPr/>
            <p:nvPr/>
          </p:nvSpPr>
          <p:spPr>
            <a:xfrm rot="2573601">
              <a:off x="4829362" y="4790895"/>
              <a:ext cx="993679" cy="108000"/>
            </a:xfrm>
            <a:custGeom>
              <a:avLst/>
              <a:gdLst/>
              <a:ahLst/>
              <a:cxnLst/>
              <a:rect l="l" t="t" r="r" b="b"/>
              <a:pathLst>
                <a:path w="993679" h="108000">
                  <a:moveTo>
                    <a:pt x="15816" y="15816"/>
                  </a:moveTo>
                  <a:cubicBezTo>
                    <a:pt x="25588" y="6044"/>
                    <a:pt x="39088" y="0"/>
                    <a:pt x="54000" y="0"/>
                  </a:cubicBezTo>
                  <a:lnTo>
                    <a:pt x="993679" y="0"/>
                  </a:lnTo>
                  <a:lnTo>
                    <a:pt x="877430" y="108000"/>
                  </a:lnTo>
                  <a:lnTo>
                    <a:pt x="54000" y="108000"/>
                  </a:lnTo>
                  <a:cubicBezTo>
                    <a:pt x="24177" y="108000"/>
                    <a:pt x="0" y="83823"/>
                    <a:pt x="0" y="54000"/>
                  </a:cubicBezTo>
                  <a:cubicBezTo>
                    <a:pt x="0" y="39088"/>
                    <a:pt x="6044" y="25588"/>
                    <a:pt x="15816" y="15816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794800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A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>
                <a:solidFill>
                  <a:schemeClr val="bg1"/>
                </a:solidFill>
              </a:rPr>
              <a:t>Thank you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>
                <a:solidFill>
                  <a:schemeClr val="bg1"/>
                </a:solidFill>
              </a:rPr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A</a:t>
            </a:r>
            <a:endParaRPr lang="ko-KR" alt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2044819-498E-4B18-AE0D-09F18BA02382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95643A7-ECA5-4511-B841-21947F0EF841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7AC4F22-187C-4DCB-96E0-C65B6788A745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EEC405-CA0D-48B1-816B-B1FE1AAE4882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65" name="Diamond 5">
            <a:extLst>
              <a:ext uri="{FF2B5EF4-FFF2-40B4-BE49-F238E27FC236}">
                <a16:creationId xmlns:a16="http://schemas.microsoft.com/office/drawing/2014/main" id="{622C3C6A-BC1D-4051-8FB8-71F926D5BE3C}"/>
              </a:ext>
            </a:extLst>
          </p:cNvPr>
          <p:cNvSpPr/>
          <p:nvPr/>
        </p:nvSpPr>
        <p:spPr>
          <a:xfrm>
            <a:off x="4870785" y="1339861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6" name="Isosceles Triangle 51">
            <a:extLst>
              <a:ext uri="{FF2B5EF4-FFF2-40B4-BE49-F238E27FC236}">
                <a16:creationId xmlns:a16="http://schemas.microsoft.com/office/drawing/2014/main" id="{976AE607-A445-4A0E-A4C7-8DFDCDD3117F}"/>
              </a:ext>
            </a:extLst>
          </p:cNvPr>
          <p:cNvSpPr/>
          <p:nvPr/>
        </p:nvSpPr>
        <p:spPr>
          <a:xfrm>
            <a:off x="4297988" y="1388030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7" name="Isosceles Triangle 57">
            <a:extLst>
              <a:ext uri="{FF2B5EF4-FFF2-40B4-BE49-F238E27FC236}">
                <a16:creationId xmlns:a16="http://schemas.microsoft.com/office/drawing/2014/main" id="{3972F6F1-6469-4754-BC8B-FA7AB883AD0F}"/>
              </a:ext>
            </a:extLst>
          </p:cNvPr>
          <p:cNvSpPr/>
          <p:nvPr/>
        </p:nvSpPr>
        <p:spPr>
          <a:xfrm>
            <a:off x="4872210" y="3407764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8" name="Rectangle 7">
            <a:extLst>
              <a:ext uri="{FF2B5EF4-FFF2-40B4-BE49-F238E27FC236}">
                <a16:creationId xmlns:a16="http://schemas.microsoft.com/office/drawing/2014/main" id="{0ABE1BF0-11A5-450C-9329-225E061059BB}"/>
              </a:ext>
            </a:extLst>
          </p:cNvPr>
          <p:cNvSpPr/>
          <p:nvPr/>
        </p:nvSpPr>
        <p:spPr>
          <a:xfrm rot="18900000">
            <a:off x="7243003" y="2816601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9" name="Parallelogram 15">
            <a:extLst>
              <a:ext uri="{FF2B5EF4-FFF2-40B4-BE49-F238E27FC236}">
                <a16:creationId xmlns:a16="http://schemas.microsoft.com/office/drawing/2014/main" id="{A366B03B-742B-46C8-8307-8880C65F002A}"/>
              </a:ext>
            </a:extLst>
          </p:cNvPr>
          <p:cNvSpPr/>
          <p:nvPr/>
        </p:nvSpPr>
        <p:spPr>
          <a:xfrm flipH="1">
            <a:off x="4293692" y="3490877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0" name="Freeform 19">
            <a:extLst>
              <a:ext uri="{FF2B5EF4-FFF2-40B4-BE49-F238E27FC236}">
                <a16:creationId xmlns:a16="http://schemas.microsoft.com/office/drawing/2014/main" id="{560DC9C0-A327-4B45-A933-6BBB21588984}"/>
              </a:ext>
            </a:extLst>
          </p:cNvPr>
          <p:cNvSpPr/>
          <p:nvPr/>
        </p:nvSpPr>
        <p:spPr>
          <a:xfrm>
            <a:off x="5986218" y="2808370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1" name="Rectangle 30">
            <a:extLst>
              <a:ext uri="{FF2B5EF4-FFF2-40B4-BE49-F238E27FC236}">
                <a16:creationId xmlns:a16="http://schemas.microsoft.com/office/drawing/2014/main" id="{E6958B1E-E027-45F9-9B02-E3AD91172636}"/>
              </a:ext>
            </a:extLst>
          </p:cNvPr>
          <p:cNvSpPr/>
          <p:nvPr/>
        </p:nvSpPr>
        <p:spPr>
          <a:xfrm>
            <a:off x="8252327" y="277972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2" name="Rectangle 7">
            <a:extLst>
              <a:ext uri="{FF2B5EF4-FFF2-40B4-BE49-F238E27FC236}">
                <a16:creationId xmlns:a16="http://schemas.microsoft.com/office/drawing/2014/main" id="{4ECFC111-AE12-4F1A-A52B-4A85FA9EF01D}"/>
              </a:ext>
            </a:extLst>
          </p:cNvPr>
          <p:cNvSpPr/>
          <p:nvPr/>
        </p:nvSpPr>
        <p:spPr>
          <a:xfrm>
            <a:off x="5443583" y="1358002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3" name="Rectangle 15">
            <a:extLst>
              <a:ext uri="{FF2B5EF4-FFF2-40B4-BE49-F238E27FC236}">
                <a16:creationId xmlns:a16="http://schemas.microsoft.com/office/drawing/2014/main" id="{61FAD037-7AA9-4ECD-89F5-6DDEF68CA22E}"/>
              </a:ext>
            </a:extLst>
          </p:cNvPr>
          <p:cNvSpPr/>
          <p:nvPr/>
        </p:nvSpPr>
        <p:spPr>
          <a:xfrm rot="5400000">
            <a:off x="5980941" y="1358002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4" name="Pie 24">
            <a:extLst>
              <a:ext uri="{FF2B5EF4-FFF2-40B4-BE49-F238E27FC236}">
                <a16:creationId xmlns:a16="http://schemas.microsoft.com/office/drawing/2014/main" id="{A4B3F20F-34FE-423D-B102-5049793BB344}"/>
              </a:ext>
            </a:extLst>
          </p:cNvPr>
          <p:cNvSpPr/>
          <p:nvPr/>
        </p:nvSpPr>
        <p:spPr>
          <a:xfrm>
            <a:off x="5347362" y="3475221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5" name="Parallelogram 30">
            <a:extLst>
              <a:ext uri="{FF2B5EF4-FFF2-40B4-BE49-F238E27FC236}">
                <a16:creationId xmlns:a16="http://schemas.microsoft.com/office/drawing/2014/main" id="{31912F21-384E-454F-8B48-69CEED302C7B}"/>
              </a:ext>
            </a:extLst>
          </p:cNvPr>
          <p:cNvSpPr/>
          <p:nvPr/>
        </p:nvSpPr>
        <p:spPr>
          <a:xfrm flipH="1">
            <a:off x="8235089" y="2047097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6" name="Block Arc 14">
            <a:extLst>
              <a:ext uri="{FF2B5EF4-FFF2-40B4-BE49-F238E27FC236}">
                <a16:creationId xmlns:a16="http://schemas.microsoft.com/office/drawing/2014/main" id="{1D3D07AD-C163-4E3E-A6A2-6AA78D74B157}"/>
              </a:ext>
            </a:extLst>
          </p:cNvPr>
          <p:cNvSpPr/>
          <p:nvPr/>
        </p:nvSpPr>
        <p:spPr>
          <a:xfrm rot="16200000">
            <a:off x="6518856" y="1325152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7" name="Block Arc 41">
            <a:extLst>
              <a:ext uri="{FF2B5EF4-FFF2-40B4-BE49-F238E27FC236}">
                <a16:creationId xmlns:a16="http://schemas.microsoft.com/office/drawing/2014/main" id="{EAECE185-FCE1-49AC-97EF-B1FCA0EACCD5}"/>
              </a:ext>
            </a:extLst>
          </p:cNvPr>
          <p:cNvSpPr/>
          <p:nvPr/>
        </p:nvSpPr>
        <p:spPr>
          <a:xfrm>
            <a:off x="7122001" y="1293526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8" name="Right Triangle 17">
            <a:extLst>
              <a:ext uri="{FF2B5EF4-FFF2-40B4-BE49-F238E27FC236}">
                <a16:creationId xmlns:a16="http://schemas.microsoft.com/office/drawing/2014/main" id="{10B4807F-EB10-425F-BCDE-5A3CFCCBF90D}"/>
              </a:ext>
            </a:extLst>
          </p:cNvPr>
          <p:cNvSpPr/>
          <p:nvPr/>
        </p:nvSpPr>
        <p:spPr>
          <a:xfrm>
            <a:off x="5959131" y="3462912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9" name="Oval 27">
            <a:extLst>
              <a:ext uri="{FF2B5EF4-FFF2-40B4-BE49-F238E27FC236}">
                <a16:creationId xmlns:a16="http://schemas.microsoft.com/office/drawing/2014/main" id="{EA117DF2-D582-445A-B6BB-85846BFA4C4A}"/>
              </a:ext>
            </a:extLst>
          </p:cNvPr>
          <p:cNvSpPr/>
          <p:nvPr/>
        </p:nvSpPr>
        <p:spPr>
          <a:xfrm>
            <a:off x="3714219" y="4055836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0" name="Parallelogram 15">
            <a:extLst>
              <a:ext uri="{FF2B5EF4-FFF2-40B4-BE49-F238E27FC236}">
                <a16:creationId xmlns:a16="http://schemas.microsoft.com/office/drawing/2014/main" id="{6A9C0407-D0BA-43FB-BA0E-B07CACCF18D1}"/>
              </a:ext>
            </a:extLst>
          </p:cNvPr>
          <p:cNvSpPr/>
          <p:nvPr/>
        </p:nvSpPr>
        <p:spPr>
          <a:xfrm rot="16200000">
            <a:off x="6526713" y="2741871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1" name="Round Same Side Corner Rectangle 21">
            <a:extLst>
              <a:ext uri="{FF2B5EF4-FFF2-40B4-BE49-F238E27FC236}">
                <a16:creationId xmlns:a16="http://schemas.microsoft.com/office/drawing/2014/main" id="{C805909F-BD03-425F-A425-5B2F43375D62}"/>
              </a:ext>
            </a:extLst>
          </p:cNvPr>
          <p:cNvSpPr/>
          <p:nvPr/>
        </p:nvSpPr>
        <p:spPr>
          <a:xfrm rot="10800000">
            <a:off x="7055425" y="2058137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2" name="Oval 26">
            <a:extLst>
              <a:ext uri="{FF2B5EF4-FFF2-40B4-BE49-F238E27FC236}">
                <a16:creationId xmlns:a16="http://schemas.microsoft.com/office/drawing/2014/main" id="{4908FF39-111C-468B-89FB-EBE9EEEEEA90}"/>
              </a:ext>
            </a:extLst>
          </p:cNvPr>
          <p:cNvSpPr/>
          <p:nvPr/>
        </p:nvSpPr>
        <p:spPr>
          <a:xfrm>
            <a:off x="5454590" y="2770652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3" name="Freeform 32">
            <a:extLst>
              <a:ext uri="{FF2B5EF4-FFF2-40B4-BE49-F238E27FC236}">
                <a16:creationId xmlns:a16="http://schemas.microsoft.com/office/drawing/2014/main" id="{53B498A1-26A6-4245-832A-FD525E672DFA}"/>
              </a:ext>
            </a:extLst>
          </p:cNvPr>
          <p:cNvSpPr/>
          <p:nvPr/>
        </p:nvSpPr>
        <p:spPr>
          <a:xfrm>
            <a:off x="3674423" y="1332150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4" name="Rounded Rectangle 10">
            <a:extLst>
              <a:ext uri="{FF2B5EF4-FFF2-40B4-BE49-F238E27FC236}">
                <a16:creationId xmlns:a16="http://schemas.microsoft.com/office/drawing/2014/main" id="{C65A6985-46DC-43FE-967E-9B4C04E93EDE}"/>
              </a:ext>
            </a:extLst>
          </p:cNvPr>
          <p:cNvSpPr/>
          <p:nvPr/>
        </p:nvSpPr>
        <p:spPr>
          <a:xfrm>
            <a:off x="6524895" y="2039054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5" name="Rounded Rectangle 32">
            <a:extLst>
              <a:ext uri="{FF2B5EF4-FFF2-40B4-BE49-F238E27FC236}">
                <a16:creationId xmlns:a16="http://schemas.microsoft.com/office/drawing/2014/main" id="{5159EBD0-F57D-4F5F-8FBC-3A06362C7BE5}"/>
              </a:ext>
            </a:extLst>
          </p:cNvPr>
          <p:cNvSpPr/>
          <p:nvPr/>
        </p:nvSpPr>
        <p:spPr>
          <a:xfrm>
            <a:off x="7648558" y="2795360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6" name="Trapezoid 13">
            <a:extLst>
              <a:ext uri="{FF2B5EF4-FFF2-40B4-BE49-F238E27FC236}">
                <a16:creationId xmlns:a16="http://schemas.microsoft.com/office/drawing/2014/main" id="{CC7AB181-7B2F-48F4-A325-8143C082CA47}"/>
              </a:ext>
            </a:extLst>
          </p:cNvPr>
          <p:cNvSpPr/>
          <p:nvPr/>
        </p:nvSpPr>
        <p:spPr>
          <a:xfrm>
            <a:off x="4332749" y="2054252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7" name="Rounded Rectangle 7">
            <a:extLst>
              <a:ext uri="{FF2B5EF4-FFF2-40B4-BE49-F238E27FC236}">
                <a16:creationId xmlns:a16="http://schemas.microsoft.com/office/drawing/2014/main" id="{3F18D5BD-B014-4B8B-ACCD-91950131E3DF}"/>
              </a:ext>
            </a:extLst>
          </p:cNvPr>
          <p:cNvSpPr/>
          <p:nvPr/>
        </p:nvSpPr>
        <p:spPr>
          <a:xfrm>
            <a:off x="6063254" y="2046918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8" name="Rectangle 18">
            <a:extLst>
              <a:ext uri="{FF2B5EF4-FFF2-40B4-BE49-F238E27FC236}">
                <a16:creationId xmlns:a16="http://schemas.microsoft.com/office/drawing/2014/main" id="{476F7471-A403-40C5-8B99-A73FE096C70D}"/>
              </a:ext>
            </a:extLst>
          </p:cNvPr>
          <p:cNvSpPr/>
          <p:nvPr/>
        </p:nvSpPr>
        <p:spPr>
          <a:xfrm>
            <a:off x="4970957" y="2074010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9" name="Rounded Rectangle 25">
            <a:extLst>
              <a:ext uri="{FF2B5EF4-FFF2-40B4-BE49-F238E27FC236}">
                <a16:creationId xmlns:a16="http://schemas.microsoft.com/office/drawing/2014/main" id="{3D91F944-389E-4F6C-8F93-505CDA3EDA6D}"/>
              </a:ext>
            </a:extLst>
          </p:cNvPr>
          <p:cNvSpPr/>
          <p:nvPr/>
        </p:nvSpPr>
        <p:spPr>
          <a:xfrm>
            <a:off x="5582675" y="2063662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0" name="Chord 14">
            <a:extLst>
              <a:ext uri="{FF2B5EF4-FFF2-40B4-BE49-F238E27FC236}">
                <a16:creationId xmlns:a16="http://schemas.microsoft.com/office/drawing/2014/main" id="{96E00082-FF61-4B9D-8D47-EFB7D7290006}"/>
              </a:ext>
            </a:extLst>
          </p:cNvPr>
          <p:cNvSpPr/>
          <p:nvPr/>
        </p:nvSpPr>
        <p:spPr>
          <a:xfrm>
            <a:off x="4739580" y="4101013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1" name="Rounded Rectangle 6">
            <a:extLst>
              <a:ext uri="{FF2B5EF4-FFF2-40B4-BE49-F238E27FC236}">
                <a16:creationId xmlns:a16="http://schemas.microsoft.com/office/drawing/2014/main" id="{94BD8FB0-7E92-410E-93FE-2EC6EB7708D4}"/>
              </a:ext>
            </a:extLst>
          </p:cNvPr>
          <p:cNvSpPr/>
          <p:nvPr/>
        </p:nvSpPr>
        <p:spPr>
          <a:xfrm>
            <a:off x="3709354" y="2008765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2" name="Oval 66">
            <a:extLst>
              <a:ext uri="{FF2B5EF4-FFF2-40B4-BE49-F238E27FC236}">
                <a16:creationId xmlns:a16="http://schemas.microsoft.com/office/drawing/2014/main" id="{404993F7-F2E1-4E1F-BB9C-ADD3B5CF95AE}"/>
              </a:ext>
            </a:extLst>
          </p:cNvPr>
          <p:cNvSpPr/>
          <p:nvPr/>
        </p:nvSpPr>
        <p:spPr>
          <a:xfrm rot="20700000">
            <a:off x="4888177" y="2802702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3" name="Isosceles Triangle 13">
            <a:extLst>
              <a:ext uri="{FF2B5EF4-FFF2-40B4-BE49-F238E27FC236}">
                <a16:creationId xmlns:a16="http://schemas.microsoft.com/office/drawing/2014/main" id="{274E4A3B-06D5-4C0C-A05A-F30A66F8B379}"/>
              </a:ext>
            </a:extLst>
          </p:cNvPr>
          <p:cNvSpPr/>
          <p:nvPr/>
        </p:nvSpPr>
        <p:spPr>
          <a:xfrm rot="10800000">
            <a:off x="4239875" y="4067280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4" name="Smiley Face 14">
            <a:extLst>
              <a:ext uri="{FF2B5EF4-FFF2-40B4-BE49-F238E27FC236}">
                <a16:creationId xmlns:a16="http://schemas.microsoft.com/office/drawing/2014/main" id="{E0E16C35-6804-4D6F-9CEB-7EFB15995775}"/>
              </a:ext>
            </a:extLst>
          </p:cNvPr>
          <p:cNvSpPr/>
          <p:nvPr/>
        </p:nvSpPr>
        <p:spPr>
          <a:xfrm>
            <a:off x="5898553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5" name="Smiley Face 12">
            <a:extLst>
              <a:ext uri="{FF2B5EF4-FFF2-40B4-BE49-F238E27FC236}">
                <a16:creationId xmlns:a16="http://schemas.microsoft.com/office/drawing/2014/main" id="{3FF69931-FCB0-4202-A448-CFCC1C340940}"/>
              </a:ext>
            </a:extLst>
          </p:cNvPr>
          <p:cNvSpPr/>
          <p:nvPr/>
        </p:nvSpPr>
        <p:spPr>
          <a:xfrm>
            <a:off x="7635601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6" name="Smiley Face 15">
            <a:extLst>
              <a:ext uri="{FF2B5EF4-FFF2-40B4-BE49-F238E27FC236}">
                <a16:creationId xmlns:a16="http://schemas.microsoft.com/office/drawing/2014/main" id="{E7E63212-8CFE-472D-93D6-EB76B48618B9}"/>
              </a:ext>
            </a:extLst>
          </p:cNvPr>
          <p:cNvSpPr/>
          <p:nvPr/>
        </p:nvSpPr>
        <p:spPr>
          <a:xfrm>
            <a:off x="6480365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7" name="Oval 37">
            <a:extLst>
              <a:ext uri="{FF2B5EF4-FFF2-40B4-BE49-F238E27FC236}">
                <a16:creationId xmlns:a16="http://schemas.microsoft.com/office/drawing/2014/main" id="{12E2E34D-B421-4E85-A7FE-4D1EFD57504D}"/>
              </a:ext>
            </a:extLst>
          </p:cNvPr>
          <p:cNvSpPr/>
          <p:nvPr/>
        </p:nvSpPr>
        <p:spPr>
          <a:xfrm>
            <a:off x="8217414" y="4128388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8" name="Smiley Face 14">
            <a:extLst>
              <a:ext uri="{FF2B5EF4-FFF2-40B4-BE49-F238E27FC236}">
                <a16:creationId xmlns:a16="http://schemas.microsoft.com/office/drawing/2014/main" id="{91E60D1F-E7E0-4964-A79D-2DBED1C371FE}"/>
              </a:ext>
            </a:extLst>
          </p:cNvPr>
          <p:cNvSpPr/>
          <p:nvPr/>
        </p:nvSpPr>
        <p:spPr>
          <a:xfrm>
            <a:off x="7057983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9" name="Rectangle 16">
            <a:extLst>
              <a:ext uri="{FF2B5EF4-FFF2-40B4-BE49-F238E27FC236}">
                <a16:creationId xmlns:a16="http://schemas.microsoft.com/office/drawing/2014/main" id="{0393186A-E0A4-4E5B-A8F2-23CDFC82CC8D}"/>
              </a:ext>
            </a:extLst>
          </p:cNvPr>
          <p:cNvSpPr/>
          <p:nvPr/>
        </p:nvSpPr>
        <p:spPr>
          <a:xfrm rot="2700000">
            <a:off x="4333760" y="272481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0" name="Rectangle 9">
            <a:extLst>
              <a:ext uri="{FF2B5EF4-FFF2-40B4-BE49-F238E27FC236}">
                <a16:creationId xmlns:a16="http://schemas.microsoft.com/office/drawing/2014/main" id="{0DD3B7C6-BC6C-40F6-9117-7E30755CD3CB}"/>
              </a:ext>
            </a:extLst>
          </p:cNvPr>
          <p:cNvSpPr/>
          <p:nvPr/>
        </p:nvSpPr>
        <p:spPr>
          <a:xfrm>
            <a:off x="3702389" y="2741950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1" name="Round Same Side Corner Rectangle 6">
            <a:extLst>
              <a:ext uri="{FF2B5EF4-FFF2-40B4-BE49-F238E27FC236}">
                <a16:creationId xmlns:a16="http://schemas.microsoft.com/office/drawing/2014/main" id="{C9506BB9-1808-4F7B-9CA7-2AAFBF01CC33}"/>
              </a:ext>
            </a:extLst>
          </p:cNvPr>
          <p:cNvSpPr/>
          <p:nvPr/>
        </p:nvSpPr>
        <p:spPr>
          <a:xfrm rot="2700000">
            <a:off x="5462844" y="4060819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2" name="Frame 17">
            <a:extLst>
              <a:ext uri="{FF2B5EF4-FFF2-40B4-BE49-F238E27FC236}">
                <a16:creationId xmlns:a16="http://schemas.microsoft.com/office/drawing/2014/main" id="{97AD0666-1281-44FC-8168-4346AC42B548}"/>
              </a:ext>
            </a:extLst>
          </p:cNvPr>
          <p:cNvSpPr/>
          <p:nvPr/>
        </p:nvSpPr>
        <p:spPr>
          <a:xfrm>
            <a:off x="3685358" y="3471419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3" name="Rounded Rectangle 5">
            <a:extLst>
              <a:ext uri="{FF2B5EF4-FFF2-40B4-BE49-F238E27FC236}">
                <a16:creationId xmlns:a16="http://schemas.microsoft.com/office/drawing/2014/main" id="{3CDCC0E0-C3EF-44EA-AABA-804E46A511E5}"/>
              </a:ext>
            </a:extLst>
          </p:cNvPr>
          <p:cNvSpPr/>
          <p:nvPr/>
        </p:nvSpPr>
        <p:spPr>
          <a:xfrm flipH="1">
            <a:off x="7595854" y="2065085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4" name="Teardrop 1">
            <a:extLst>
              <a:ext uri="{FF2B5EF4-FFF2-40B4-BE49-F238E27FC236}">
                <a16:creationId xmlns:a16="http://schemas.microsoft.com/office/drawing/2014/main" id="{2889430A-44D4-47B1-BA5B-ADC99629E5C6}"/>
              </a:ext>
            </a:extLst>
          </p:cNvPr>
          <p:cNvSpPr/>
          <p:nvPr/>
        </p:nvSpPr>
        <p:spPr>
          <a:xfrm rot="18805991">
            <a:off x="7612430" y="1372092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5" name="Rectangle 130">
            <a:extLst>
              <a:ext uri="{FF2B5EF4-FFF2-40B4-BE49-F238E27FC236}">
                <a16:creationId xmlns:a16="http://schemas.microsoft.com/office/drawing/2014/main" id="{36BD88DE-513F-43EE-BA28-E323B78A296C}"/>
              </a:ext>
            </a:extLst>
          </p:cNvPr>
          <p:cNvSpPr/>
          <p:nvPr/>
        </p:nvSpPr>
        <p:spPr>
          <a:xfrm>
            <a:off x="8162947" y="1372137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06" name="Right Triangle 17">
            <a:extLst>
              <a:ext uri="{FF2B5EF4-FFF2-40B4-BE49-F238E27FC236}">
                <a16:creationId xmlns:a16="http://schemas.microsoft.com/office/drawing/2014/main" id="{51E75488-98B0-469C-8154-F959F6F0EC53}"/>
              </a:ext>
            </a:extLst>
          </p:cNvPr>
          <p:cNvSpPr>
            <a:spLocks noChangeAspect="1"/>
          </p:cNvSpPr>
          <p:nvPr/>
        </p:nvSpPr>
        <p:spPr>
          <a:xfrm>
            <a:off x="7091217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7" name="Right Triangle 17">
            <a:extLst>
              <a:ext uri="{FF2B5EF4-FFF2-40B4-BE49-F238E27FC236}">
                <a16:creationId xmlns:a16="http://schemas.microsoft.com/office/drawing/2014/main" id="{08794286-944C-47B2-A7D7-5737BBB963C4}"/>
              </a:ext>
            </a:extLst>
          </p:cNvPr>
          <p:cNvSpPr>
            <a:spLocks noChangeAspect="1"/>
          </p:cNvSpPr>
          <p:nvPr/>
        </p:nvSpPr>
        <p:spPr>
          <a:xfrm>
            <a:off x="6493638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8" name="Right Triangle 17">
            <a:extLst>
              <a:ext uri="{FF2B5EF4-FFF2-40B4-BE49-F238E27FC236}">
                <a16:creationId xmlns:a16="http://schemas.microsoft.com/office/drawing/2014/main" id="{8F8746BF-D858-4EAB-BF26-CA0E91BF1F6A}"/>
              </a:ext>
            </a:extLst>
          </p:cNvPr>
          <p:cNvSpPr>
            <a:spLocks noChangeAspect="1"/>
          </p:cNvSpPr>
          <p:nvPr/>
        </p:nvSpPr>
        <p:spPr>
          <a:xfrm>
            <a:off x="7688796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9" name="Oval 44">
            <a:extLst>
              <a:ext uri="{FF2B5EF4-FFF2-40B4-BE49-F238E27FC236}">
                <a16:creationId xmlns:a16="http://schemas.microsoft.com/office/drawing/2014/main" id="{B3EC5627-842F-47B3-AE96-1173F73A8BF5}"/>
              </a:ext>
            </a:extLst>
          </p:cNvPr>
          <p:cNvSpPr>
            <a:spLocks noChangeAspect="1"/>
          </p:cNvSpPr>
          <p:nvPr/>
        </p:nvSpPr>
        <p:spPr>
          <a:xfrm>
            <a:off x="8286375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05164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B</a:t>
            </a:r>
            <a:endParaRPr lang="ko-KR" alt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D8F401F-E8A6-4FB7-A59C-ED2DA387C146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8BBE872-471C-404E-B9F9-9A61D9EF3C42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D8442F4-1959-4E08-85EE-F7ACB75F9A5E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637B6F-1189-4DFA-B631-EBFF9C1044FE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57" name="Isosceles Triangle 68">
            <a:extLst>
              <a:ext uri="{FF2B5EF4-FFF2-40B4-BE49-F238E27FC236}">
                <a16:creationId xmlns:a16="http://schemas.microsoft.com/office/drawing/2014/main" id="{A4B75607-BC63-4432-ACAB-6DA7FB4323E5}"/>
              </a:ext>
            </a:extLst>
          </p:cNvPr>
          <p:cNvSpPr/>
          <p:nvPr/>
        </p:nvSpPr>
        <p:spPr>
          <a:xfrm rot="10800000">
            <a:off x="6076603" y="3430121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8" name="Rectangle 9">
            <a:extLst>
              <a:ext uri="{FF2B5EF4-FFF2-40B4-BE49-F238E27FC236}">
                <a16:creationId xmlns:a16="http://schemas.microsoft.com/office/drawing/2014/main" id="{A62E1622-F364-4451-9889-D827EEE6C3B2}"/>
              </a:ext>
            </a:extLst>
          </p:cNvPr>
          <p:cNvSpPr/>
          <p:nvPr/>
        </p:nvSpPr>
        <p:spPr>
          <a:xfrm>
            <a:off x="6472358" y="348584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9" name="Isosceles Triangle 8">
            <a:extLst>
              <a:ext uri="{FF2B5EF4-FFF2-40B4-BE49-F238E27FC236}">
                <a16:creationId xmlns:a16="http://schemas.microsoft.com/office/drawing/2014/main" id="{52BC575A-370C-48E8-B662-950E36D137DE}"/>
              </a:ext>
            </a:extLst>
          </p:cNvPr>
          <p:cNvSpPr/>
          <p:nvPr/>
        </p:nvSpPr>
        <p:spPr>
          <a:xfrm rot="16200000">
            <a:off x="3610095" y="2744881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0" name="Donut 8">
            <a:extLst>
              <a:ext uri="{FF2B5EF4-FFF2-40B4-BE49-F238E27FC236}">
                <a16:creationId xmlns:a16="http://schemas.microsoft.com/office/drawing/2014/main" id="{86010195-74A7-43AF-AC3E-A7ACA11444E0}"/>
              </a:ext>
            </a:extLst>
          </p:cNvPr>
          <p:cNvSpPr/>
          <p:nvPr/>
        </p:nvSpPr>
        <p:spPr>
          <a:xfrm>
            <a:off x="7202344" y="2726749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1" name="Freeform 18">
            <a:extLst>
              <a:ext uri="{FF2B5EF4-FFF2-40B4-BE49-F238E27FC236}">
                <a16:creationId xmlns:a16="http://schemas.microsoft.com/office/drawing/2014/main" id="{4D250876-6621-4B5F-97FA-6241CD4F96B0}"/>
              </a:ext>
            </a:extLst>
          </p:cNvPr>
          <p:cNvSpPr/>
          <p:nvPr/>
        </p:nvSpPr>
        <p:spPr>
          <a:xfrm>
            <a:off x="7644583" y="3526543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2" name="Oval 7">
            <a:extLst>
              <a:ext uri="{FF2B5EF4-FFF2-40B4-BE49-F238E27FC236}">
                <a16:creationId xmlns:a16="http://schemas.microsoft.com/office/drawing/2014/main" id="{81BB473E-6F24-4C40-B012-6B38985E3A3E}"/>
              </a:ext>
            </a:extLst>
          </p:cNvPr>
          <p:cNvSpPr/>
          <p:nvPr/>
        </p:nvSpPr>
        <p:spPr>
          <a:xfrm>
            <a:off x="7748036" y="2750160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3" name="Freeform 20">
            <a:extLst>
              <a:ext uri="{FF2B5EF4-FFF2-40B4-BE49-F238E27FC236}">
                <a16:creationId xmlns:a16="http://schemas.microsoft.com/office/drawing/2014/main" id="{300029A1-4BEA-42D0-A987-AC3F519FA24A}"/>
              </a:ext>
            </a:extLst>
          </p:cNvPr>
          <p:cNvSpPr/>
          <p:nvPr/>
        </p:nvSpPr>
        <p:spPr>
          <a:xfrm>
            <a:off x="8271827" y="4162169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4" name="Rounded Rectangle 25">
            <a:extLst>
              <a:ext uri="{FF2B5EF4-FFF2-40B4-BE49-F238E27FC236}">
                <a16:creationId xmlns:a16="http://schemas.microsoft.com/office/drawing/2014/main" id="{EE4DCD4F-DE55-47B3-ADBE-E5A50787B421}"/>
              </a:ext>
            </a:extLst>
          </p:cNvPr>
          <p:cNvSpPr/>
          <p:nvPr/>
        </p:nvSpPr>
        <p:spPr>
          <a:xfrm>
            <a:off x="8254078" y="204722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5" name="Block Arc 41">
            <a:extLst>
              <a:ext uri="{FF2B5EF4-FFF2-40B4-BE49-F238E27FC236}">
                <a16:creationId xmlns:a16="http://schemas.microsoft.com/office/drawing/2014/main" id="{53B45207-F0CE-479B-8FA0-E32BF9679419}"/>
              </a:ext>
            </a:extLst>
          </p:cNvPr>
          <p:cNvSpPr/>
          <p:nvPr/>
        </p:nvSpPr>
        <p:spPr>
          <a:xfrm>
            <a:off x="7187564" y="4163165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6" name="Round Same Side Corner Rectangle 11">
            <a:extLst>
              <a:ext uri="{FF2B5EF4-FFF2-40B4-BE49-F238E27FC236}">
                <a16:creationId xmlns:a16="http://schemas.microsoft.com/office/drawing/2014/main" id="{07A9F96A-4A5D-415F-8DD1-46D4A607ACD4}"/>
              </a:ext>
            </a:extLst>
          </p:cNvPr>
          <p:cNvSpPr/>
          <p:nvPr/>
        </p:nvSpPr>
        <p:spPr>
          <a:xfrm rot="9900000">
            <a:off x="7717589" y="1270728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7" name="Donut 39">
            <a:extLst>
              <a:ext uri="{FF2B5EF4-FFF2-40B4-BE49-F238E27FC236}">
                <a16:creationId xmlns:a16="http://schemas.microsoft.com/office/drawing/2014/main" id="{2066F711-3581-4039-A595-7389012E467D}"/>
              </a:ext>
            </a:extLst>
          </p:cNvPr>
          <p:cNvSpPr/>
          <p:nvPr/>
        </p:nvSpPr>
        <p:spPr>
          <a:xfrm>
            <a:off x="3530744" y="3469364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8" name="Freeform 25">
            <a:extLst>
              <a:ext uri="{FF2B5EF4-FFF2-40B4-BE49-F238E27FC236}">
                <a16:creationId xmlns:a16="http://schemas.microsoft.com/office/drawing/2014/main" id="{736B38A2-0645-4554-B84C-B2276947CD33}"/>
              </a:ext>
            </a:extLst>
          </p:cNvPr>
          <p:cNvSpPr/>
          <p:nvPr/>
        </p:nvSpPr>
        <p:spPr>
          <a:xfrm>
            <a:off x="6704653" y="2749259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9" name="Rectangle 36">
            <a:extLst>
              <a:ext uri="{FF2B5EF4-FFF2-40B4-BE49-F238E27FC236}">
                <a16:creationId xmlns:a16="http://schemas.microsoft.com/office/drawing/2014/main" id="{A0A34EC5-0C9F-446C-BA16-FD892FF3EC02}"/>
              </a:ext>
            </a:extLst>
          </p:cNvPr>
          <p:cNvSpPr/>
          <p:nvPr/>
        </p:nvSpPr>
        <p:spPr>
          <a:xfrm>
            <a:off x="4175657" y="3499408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0" name="Rounded Rectangle 27">
            <a:extLst>
              <a:ext uri="{FF2B5EF4-FFF2-40B4-BE49-F238E27FC236}">
                <a16:creationId xmlns:a16="http://schemas.microsoft.com/office/drawing/2014/main" id="{60DFD62B-FB32-4F25-ACCB-AD618B3A3D3A}"/>
              </a:ext>
            </a:extLst>
          </p:cNvPr>
          <p:cNvSpPr/>
          <p:nvPr/>
        </p:nvSpPr>
        <p:spPr>
          <a:xfrm>
            <a:off x="6388738" y="128039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1" name="Rounded Rectangle 7">
            <a:extLst>
              <a:ext uri="{FF2B5EF4-FFF2-40B4-BE49-F238E27FC236}">
                <a16:creationId xmlns:a16="http://schemas.microsoft.com/office/drawing/2014/main" id="{E026BC18-5A68-4565-BCA4-7D8E620BA39D}"/>
              </a:ext>
            </a:extLst>
          </p:cNvPr>
          <p:cNvSpPr/>
          <p:nvPr/>
        </p:nvSpPr>
        <p:spPr>
          <a:xfrm>
            <a:off x="7049617" y="1257171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2" name="Chord 15">
            <a:extLst>
              <a:ext uri="{FF2B5EF4-FFF2-40B4-BE49-F238E27FC236}">
                <a16:creationId xmlns:a16="http://schemas.microsoft.com/office/drawing/2014/main" id="{86D98230-3828-43D4-AEE1-1A91D174EE0D}"/>
              </a:ext>
            </a:extLst>
          </p:cNvPr>
          <p:cNvSpPr/>
          <p:nvPr/>
        </p:nvSpPr>
        <p:spPr>
          <a:xfrm>
            <a:off x="8360600" y="122656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3" name="Rectangle 16">
            <a:extLst>
              <a:ext uri="{FF2B5EF4-FFF2-40B4-BE49-F238E27FC236}">
                <a16:creationId xmlns:a16="http://schemas.microsoft.com/office/drawing/2014/main" id="{EE65B9E3-8753-4C31-A5B2-AEE81D902D0E}"/>
              </a:ext>
            </a:extLst>
          </p:cNvPr>
          <p:cNvSpPr/>
          <p:nvPr/>
        </p:nvSpPr>
        <p:spPr>
          <a:xfrm>
            <a:off x="4828013" y="352942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4" name="Rounded Rectangle 6">
            <a:extLst>
              <a:ext uri="{FF2B5EF4-FFF2-40B4-BE49-F238E27FC236}">
                <a16:creationId xmlns:a16="http://schemas.microsoft.com/office/drawing/2014/main" id="{30EB9466-F40F-4747-858F-25718A7A51A1}"/>
              </a:ext>
            </a:extLst>
          </p:cNvPr>
          <p:cNvSpPr/>
          <p:nvPr/>
        </p:nvSpPr>
        <p:spPr>
          <a:xfrm>
            <a:off x="4156229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5" name="Rounded Rectangle 6">
            <a:extLst>
              <a:ext uri="{FF2B5EF4-FFF2-40B4-BE49-F238E27FC236}">
                <a16:creationId xmlns:a16="http://schemas.microsoft.com/office/drawing/2014/main" id="{EBDD3DD6-A8E4-4167-8D62-E4A23C4D1C3D}"/>
              </a:ext>
            </a:extLst>
          </p:cNvPr>
          <p:cNvSpPr/>
          <p:nvPr/>
        </p:nvSpPr>
        <p:spPr>
          <a:xfrm>
            <a:off x="4793335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6" name="Rounded Rectangle 6">
            <a:extLst>
              <a:ext uri="{FF2B5EF4-FFF2-40B4-BE49-F238E27FC236}">
                <a16:creationId xmlns:a16="http://schemas.microsoft.com/office/drawing/2014/main" id="{CD9782AE-F78D-4FDA-AB8D-03D39E0B1E8B}"/>
              </a:ext>
            </a:extLst>
          </p:cNvPr>
          <p:cNvSpPr/>
          <p:nvPr/>
        </p:nvSpPr>
        <p:spPr>
          <a:xfrm>
            <a:off x="5430441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7" name="Rounded Rectangle 6">
            <a:extLst>
              <a:ext uri="{FF2B5EF4-FFF2-40B4-BE49-F238E27FC236}">
                <a16:creationId xmlns:a16="http://schemas.microsoft.com/office/drawing/2014/main" id="{EBE3165F-8C4F-4F49-A4F2-E5015E972F93}"/>
              </a:ext>
            </a:extLst>
          </p:cNvPr>
          <p:cNvSpPr/>
          <p:nvPr/>
        </p:nvSpPr>
        <p:spPr>
          <a:xfrm>
            <a:off x="6067547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8" name="Teardrop 6">
            <a:extLst>
              <a:ext uri="{FF2B5EF4-FFF2-40B4-BE49-F238E27FC236}">
                <a16:creationId xmlns:a16="http://schemas.microsoft.com/office/drawing/2014/main" id="{4281195F-AA37-4349-89B7-0B7F1F4B69FA}"/>
              </a:ext>
            </a:extLst>
          </p:cNvPr>
          <p:cNvSpPr/>
          <p:nvPr/>
        </p:nvSpPr>
        <p:spPr>
          <a:xfrm rot="8100000">
            <a:off x="8313590" y="2784226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9" name="Donut 24">
            <a:extLst>
              <a:ext uri="{FF2B5EF4-FFF2-40B4-BE49-F238E27FC236}">
                <a16:creationId xmlns:a16="http://schemas.microsoft.com/office/drawing/2014/main" id="{9ECA9D79-5AAF-4370-86BE-D323EAD24FA9}"/>
              </a:ext>
            </a:extLst>
          </p:cNvPr>
          <p:cNvSpPr/>
          <p:nvPr/>
        </p:nvSpPr>
        <p:spPr>
          <a:xfrm>
            <a:off x="4603191" y="1979686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0" name="Chord 38">
            <a:extLst>
              <a:ext uri="{FF2B5EF4-FFF2-40B4-BE49-F238E27FC236}">
                <a16:creationId xmlns:a16="http://schemas.microsoft.com/office/drawing/2014/main" id="{975FC354-B73A-4952-B6D2-09EA3981B951}"/>
              </a:ext>
            </a:extLst>
          </p:cNvPr>
          <p:cNvSpPr/>
          <p:nvPr/>
        </p:nvSpPr>
        <p:spPr>
          <a:xfrm>
            <a:off x="5277177" y="1979317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1" name="Heart 38">
            <a:extLst>
              <a:ext uri="{FF2B5EF4-FFF2-40B4-BE49-F238E27FC236}">
                <a16:creationId xmlns:a16="http://schemas.microsoft.com/office/drawing/2014/main" id="{763D2CCB-638F-40E6-9CBE-4D5679E3611F}"/>
              </a:ext>
            </a:extLst>
          </p:cNvPr>
          <p:cNvSpPr/>
          <p:nvPr/>
        </p:nvSpPr>
        <p:spPr>
          <a:xfrm>
            <a:off x="5770720" y="1252545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2" name="Round Same Side Corner Rectangle 19">
            <a:extLst>
              <a:ext uri="{FF2B5EF4-FFF2-40B4-BE49-F238E27FC236}">
                <a16:creationId xmlns:a16="http://schemas.microsoft.com/office/drawing/2014/main" id="{ADDC8D06-314A-4CF0-9521-E09ADA963257}"/>
              </a:ext>
            </a:extLst>
          </p:cNvPr>
          <p:cNvSpPr/>
          <p:nvPr/>
        </p:nvSpPr>
        <p:spPr>
          <a:xfrm>
            <a:off x="7782928" y="4184858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3" name="Rectangle 23">
            <a:extLst>
              <a:ext uri="{FF2B5EF4-FFF2-40B4-BE49-F238E27FC236}">
                <a16:creationId xmlns:a16="http://schemas.microsoft.com/office/drawing/2014/main" id="{8E3B5A6C-FBFE-4BA7-B942-3EC6802C433C}"/>
              </a:ext>
            </a:extLst>
          </p:cNvPr>
          <p:cNvSpPr/>
          <p:nvPr/>
        </p:nvSpPr>
        <p:spPr>
          <a:xfrm>
            <a:off x="3527955" y="4223407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4" name="Oval 31">
            <a:extLst>
              <a:ext uri="{FF2B5EF4-FFF2-40B4-BE49-F238E27FC236}">
                <a16:creationId xmlns:a16="http://schemas.microsoft.com/office/drawing/2014/main" id="{E571088E-B08B-4B88-9520-8069CB0667FD}"/>
              </a:ext>
            </a:extLst>
          </p:cNvPr>
          <p:cNvSpPr/>
          <p:nvPr/>
        </p:nvSpPr>
        <p:spPr>
          <a:xfrm>
            <a:off x="6633502" y="4184654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5" name="Rectangle 23">
            <a:extLst>
              <a:ext uri="{FF2B5EF4-FFF2-40B4-BE49-F238E27FC236}">
                <a16:creationId xmlns:a16="http://schemas.microsoft.com/office/drawing/2014/main" id="{12F24A34-A330-4CB2-B451-4FEC2E889825}"/>
              </a:ext>
            </a:extLst>
          </p:cNvPr>
          <p:cNvSpPr/>
          <p:nvPr/>
        </p:nvSpPr>
        <p:spPr>
          <a:xfrm>
            <a:off x="4736303" y="4206900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6" name="Oval 31">
            <a:extLst>
              <a:ext uri="{FF2B5EF4-FFF2-40B4-BE49-F238E27FC236}">
                <a16:creationId xmlns:a16="http://schemas.microsoft.com/office/drawing/2014/main" id="{7C440985-74B2-4B15-8A95-A12C0D7430BB}"/>
              </a:ext>
            </a:extLst>
          </p:cNvPr>
          <p:cNvSpPr/>
          <p:nvPr/>
        </p:nvSpPr>
        <p:spPr>
          <a:xfrm>
            <a:off x="5421938" y="416259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7" name="Teardrop 17">
            <a:extLst>
              <a:ext uri="{FF2B5EF4-FFF2-40B4-BE49-F238E27FC236}">
                <a16:creationId xmlns:a16="http://schemas.microsoft.com/office/drawing/2014/main" id="{46A2B9F3-6025-4B51-B4F1-A5C05A775A47}"/>
              </a:ext>
            </a:extLst>
          </p:cNvPr>
          <p:cNvSpPr/>
          <p:nvPr/>
        </p:nvSpPr>
        <p:spPr>
          <a:xfrm rot="18900000">
            <a:off x="4203914" y="4194545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8" name="Rectangle 23">
            <a:extLst>
              <a:ext uri="{FF2B5EF4-FFF2-40B4-BE49-F238E27FC236}">
                <a16:creationId xmlns:a16="http://schemas.microsoft.com/office/drawing/2014/main" id="{7FD6485C-7346-407C-9C4A-FA812E0DE1C2}"/>
              </a:ext>
            </a:extLst>
          </p:cNvPr>
          <p:cNvSpPr/>
          <p:nvPr/>
        </p:nvSpPr>
        <p:spPr>
          <a:xfrm>
            <a:off x="6028922" y="4159866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9" name="Round Same Side Corner Rectangle 8">
            <a:extLst>
              <a:ext uri="{FF2B5EF4-FFF2-40B4-BE49-F238E27FC236}">
                <a16:creationId xmlns:a16="http://schemas.microsoft.com/office/drawing/2014/main" id="{8FD3A086-6133-49F5-88F4-176D4E3E64FC}"/>
              </a:ext>
            </a:extLst>
          </p:cNvPr>
          <p:cNvSpPr/>
          <p:nvPr/>
        </p:nvSpPr>
        <p:spPr>
          <a:xfrm>
            <a:off x="3677801" y="1211259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0" name="Round Same Side Corner Rectangle 20">
            <a:extLst>
              <a:ext uri="{FF2B5EF4-FFF2-40B4-BE49-F238E27FC236}">
                <a16:creationId xmlns:a16="http://schemas.microsoft.com/office/drawing/2014/main" id="{A1347DD4-276A-48B5-A324-5916914DBA13}"/>
              </a:ext>
            </a:extLst>
          </p:cNvPr>
          <p:cNvSpPr/>
          <p:nvPr/>
        </p:nvSpPr>
        <p:spPr>
          <a:xfrm rot="10800000">
            <a:off x="4090098" y="1209113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1" name="Donut 87">
            <a:extLst>
              <a:ext uri="{FF2B5EF4-FFF2-40B4-BE49-F238E27FC236}">
                <a16:creationId xmlns:a16="http://schemas.microsoft.com/office/drawing/2014/main" id="{F1C9F84D-E0B0-4B4E-9A76-BC4C608C61E0}"/>
              </a:ext>
            </a:extLst>
          </p:cNvPr>
          <p:cNvSpPr/>
          <p:nvPr/>
        </p:nvSpPr>
        <p:spPr>
          <a:xfrm>
            <a:off x="4545814" y="1274208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2" name="Donut 90">
            <a:extLst>
              <a:ext uri="{FF2B5EF4-FFF2-40B4-BE49-F238E27FC236}">
                <a16:creationId xmlns:a16="http://schemas.microsoft.com/office/drawing/2014/main" id="{8CAD8FF1-0D3A-4C5B-A5F8-0592E0F2AC43}"/>
              </a:ext>
            </a:extLst>
          </p:cNvPr>
          <p:cNvSpPr/>
          <p:nvPr/>
        </p:nvSpPr>
        <p:spPr>
          <a:xfrm>
            <a:off x="5161285" y="1247479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3" name="Oval 6">
            <a:extLst>
              <a:ext uri="{FF2B5EF4-FFF2-40B4-BE49-F238E27FC236}">
                <a16:creationId xmlns:a16="http://schemas.microsoft.com/office/drawing/2014/main" id="{8F71478C-2C4F-4425-ADA6-A766157014C4}"/>
              </a:ext>
            </a:extLst>
          </p:cNvPr>
          <p:cNvSpPr/>
          <p:nvPr/>
        </p:nvSpPr>
        <p:spPr>
          <a:xfrm>
            <a:off x="5858067" y="2021781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4" name="Block Arc 25">
            <a:extLst>
              <a:ext uri="{FF2B5EF4-FFF2-40B4-BE49-F238E27FC236}">
                <a16:creationId xmlns:a16="http://schemas.microsoft.com/office/drawing/2014/main" id="{BAEAB8B8-739D-4E92-9A12-5351E4261343}"/>
              </a:ext>
            </a:extLst>
          </p:cNvPr>
          <p:cNvSpPr/>
          <p:nvPr/>
        </p:nvSpPr>
        <p:spPr>
          <a:xfrm>
            <a:off x="4117415" y="2020993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5" name="Block Arc 31">
            <a:extLst>
              <a:ext uri="{FF2B5EF4-FFF2-40B4-BE49-F238E27FC236}">
                <a16:creationId xmlns:a16="http://schemas.microsoft.com/office/drawing/2014/main" id="{63CD1B43-A4EC-4518-B2E1-0E20C66CCD02}"/>
              </a:ext>
            </a:extLst>
          </p:cNvPr>
          <p:cNvSpPr/>
          <p:nvPr/>
        </p:nvSpPr>
        <p:spPr>
          <a:xfrm>
            <a:off x="6455130" y="2020993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6" name="Freeform 53">
            <a:extLst>
              <a:ext uri="{FF2B5EF4-FFF2-40B4-BE49-F238E27FC236}">
                <a16:creationId xmlns:a16="http://schemas.microsoft.com/office/drawing/2014/main" id="{0F214988-93E2-410A-B7E7-76B44E16D221}"/>
              </a:ext>
            </a:extLst>
          </p:cNvPr>
          <p:cNvSpPr/>
          <p:nvPr/>
        </p:nvSpPr>
        <p:spPr>
          <a:xfrm>
            <a:off x="7662840" y="2018386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7" name="Block Arc 10">
            <a:extLst>
              <a:ext uri="{FF2B5EF4-FFF2-40B4-BE49-F238E27FC236}">
                <a16:creationId xmlns:a16="http://schemas.microsoft.com/office/drawing/2014/main" id="{8B692AF4-A8CA-423C-A3C7-67289BF572AB}"/>
              </a:ext>
            </a:extLst>
          </p:cNvPr>
          <p:cNvSpPr/>
          <p:nvPr/>
        </p:nvSpPr>
        <p:spPr>
          <a:xfrm>
            <a:off x="8244408" y="3525290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8" name="Freeform 55">
            <a:extLst>
              <a:ext uri="{FF2B5EF4-FFF2-40B4-BE49-F238E27FC236}">
                <a16:creationId xmlns:a16="http://schemas.microsoft.com/office/drawing/2014/main" id="{2D66A670-5B63-459D-8249-22DAFE8FEAAC}"/>
              </a:ext>
            </a:extLst>
          </p:cNvPr>
          <p:cNvSpPr/>
          <p:nvPr/>
        </p:nvSpPr>
        <p:spPr>
          <a:xfrm>
            <a:off x="3655029" y="1926261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9" name="Round Same Side Corner Rectangle 36">
            <a:extLst>
              <a:ext uri="{FF2B5EF4-FFF2-40B4-BE49-F238E27FC236}">
                <a16:creationId xmlns:a16="http://schemas.microsoft.com/office/drawing/2014/main" id="{EC755111-A59B-4043-A8D3-BB5581FC9777}"/>
              </a:ext>
            </a:extLst>
          </p:cNvPr>
          <p:cNvSpPr/>
          <p:nvPr/>
        </p:nvSpPr>
        <p:spPr>
          <a:xfrm>
            <a:off x="7015679" y="2037450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0" name="Oval 21">
            <a:extLst>
              <a:ext uri="{FF2B5EF4-FFF2-40B4-BE49-F238E27FC236}">
                <a16:creationId xmlns:a16="http://schemas.microsoft.com/office/drawing/2014/main" id="{209809B3-4E44-4604-830B-FBDDEE7F9CEB}"/>
              </a:ext>
            </a:extLst>
          </p:cNvPr>
          <p:cNvSpPr>
            <a:spLocks noChangeAspect="1"/>
          </p:cNvSpPr>
          <p:nvPr/>
        </p:nvSpPr>
        <p:spPr>
          <a:xfrm>
            <a:off x="5500929" y="3502585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1" name="Oval 32">
            <a:extLst>
              <a:ext uri="{FF2B5EF4-FFF2-40B4-BE49-F238E27FC236}">
                <a16:creationId xmlns:a16="http://schemas.microsoft.com/office/drawing/2014/main" id="{934433FB-CB11-424D-ABD3-E10B0523364C}"/>
              </a:ext>
            </a:extLst>
          </p:cNvPr>
          <p:cNvSpPr/>
          <p:nvPr/>
        </p:nvSpPr>
        <p:spPr>
          <a:xfrm>
            <a:off x="7084921" y="3479620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517092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C</a:t>
            </a:r>
            <a:endParaRPr lang="ko-KR" altLang="en-US" dirty="0"/>
          </a:p>
        </p:txBody>
      </p:sp>
      <p:sp>
        <p:nvSpPr>
          <p:cNvPr id="75" name="Freeform 47">
            <a:extLst>
              <a:ext uri="{FF2B5EF4-FFF2-40B4-BE49-F238E27FC236}">
                <a16:creationId xmlns:a16="http://schemas.microsoft.com/office/drawing/2014/main" id="{1E400096-D85D-4003-BF34-C8337FD1C218}"/>
              </a:ext>
            </a:extLst>
          </p:cNvPr>
          <p:cNvSpPr>
            <a:spLocks noChangeAspect="1"/>
          </p:cNvSpPr>
          <p:nvPr/>
        </p:nvSpPr>
        <p:spPr>
          <a:xfrm>
            <a:off x="3706960" y="1353413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6" name="Freeform 48">
            <a:extLst>
              <a:ext uri="{FF2B5EF4-FFF2-40B4-BE49-F238E27FC236}">
                <a16:creationId xmlns:a16="http://schemas.microsoft.com/office/drawing/2014/main" id="{041A0EE3-8655-49B5-B7D3-CFE89B63D92C}"/>
              </a:ext>
            </a:extLst>
          </p:cNvPr>
          <p:cNvSpPr>
            <a:spLocks noChangeAspect="1"/>
          </p:cNvSpPr>
          <p:nvPr/>
        </p:nvSpPr>
        <p:spPr>
          <a:xfrm>
            <a:off x="4282582" y="1383506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7" name="Freeform 49">
            <a:extLst>
              <a:ext uri="{FF2B5EF4-FFF2-40B4-BE49-F238E27FC236}">
                <a16:creationId xmlns:a16="http://schemas.microsoft.com/office/drawing/2014/main" id="{4BBBB3C8-2772-4113-BD1F-9084789D9EF5}"/>
              </a:ext>
            </a:extLst>
          </p:cNvPr>
          <p:cNvSpPr>
            <a:spLocks noChangeAspect="1"/>
          </p:cNvSpPr>
          <p:nvPr/>
        </p:nvSpPr>
        <p:spPr>
          <a:xfrm>
            <a:off x="5449552" y="1373426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8" name="Freeform 50">
            <a:extLst>
              <a:ext uri="{FF2B5EF4-FFF2-40B4-BE49-F238E27FC236}">
                <a16:creationId xmlns:a16="http://schemas.microsoft.com/office/drawing/2014/main" id="{34FB01B3-9F2E-49CC-827D-0D7CA6EEBB88}"/>
              </a:ext>
            </a:extLst>
          </p:cNvPr>
          <p:cNvSpPr>
            <a:spLocks noChangeAspect="1"/>
          </p:cNvSpPr>
          <p:nvPr/>
        </p:nvSpPr>
        <p:spPr>
          <a:xfrm>
            <a:off x="4851982" y="1381413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9" name="Teardrop 9">
            <a:extLst>
              <a:ext uri="{FF2B5EF4-FFF2-40B4-BE49-F238E27FC236}">
                <a16:creationId xmlns:a16="http://schemas.microsoft.com/office/drawing/2014/main" id="{2D7F8A38-3A53-4DCA-A012-9C8DF04C87E7}"/>
              </a:ext>
            </a:extLst>
          </p:cNvPr>
          <p:cNvSpPr>
            <a:spLocks noChangeAspect="1"/>
          </p:cNvSpPr>
          <p:nvPr/>
        </p:nvSpPr>
        <p:spPr>
          <a:xfrm rot="18900000">
            <a:off x="6023939" y="2076781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0" name="Freeform 97">
            <a:extLst>
              <a:ext uri="{FF2B5EF4-FFF2-40B4-BE49-F238E27FC236}">
                <a16:creationId xmlns:a16="http://schemas.microsoft.com/office/drawing/2014/main" id="{80AB2E1A-6503-42B0-A510-4481E2E3EC2A}"/>
              </a:ext>
            </a:extLst>
          </p:cNvPr>
          <p:cNvSpPr>
            <a:spLocks noChangeAspect="1"/>
          </p:cNvSpPr>
          <p:nvPr/>
        </p:nvSpPr>
        <p:spPr>
          <a:xfrm>
            <a:off x="6513205" y="1376236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1" name="Donut 22">
            <a:extLst>
              <a:ext uri="{FF2B5EF4-FFF2-40B4-BE49-F238E27FC236}">
                <a16:creationId xmlns:a16="http://schemas.microsoft.com/office/drawing/2014/main" id="{35180575-D431-4DC6-B3C1-A9B28190244F}"/>
              </a:ext>
            </a:extLst>
          </p:cNvPr>
          <p:cNvSpPr>
            <a:spLocks noChangeAspect="1"/>
          </p:cNvSpPr>
          <p:nvPr/>
        </p:nvSpPr>
        <p:spPr>
          <a:xfrm>
            <a:off x="7679627" y="1441217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2" name="Freeform 99">
            <a:extLst>
              <a:ext uri="{FF2B5EF4-FFF2-40B4-BE49-F238E27FC236}">
                <a16:creationId xmlns:a16="http://schemas.microsoft.com/office/drawing/2014/main" id="{2CC699BA-DCD1-420D-8802-6C116F896727}"/>
              </a:ext>
            </a:extLst>
          </p:cNvPr>
          <p:cNvSpPr>
            <a:spLocks noChangeAspect="1"/>
          </p:cNvSpPr>
          <p:nvPr/>
        </p:nvSpPr>
        <p:spPr>
          <a:xfrm>
            <a:off x="6066104" y="1368148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3" name="Oval 10">
            <a:extLst>
              <a:ext uri="{FF2B5EF4-FFF2-40B4-BE49-F238E27FC236}">
                <a16:creationId xmlns:a16="http://schemas.microsoft.com/office/drawing/2014/main" id="{A01FCE7E-1A75-4A14-B128-2F04F9D36F08}"/>
              </a:ext>
            </a:extLst>
          </p:cNvPr>
          <p:cNvSpPr/>
          <p:nvPr/>
        </p:nvSpPr>
        <p:spPr>
          <a:xfrm>
            <a:off x="7124399" y="1368839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4" name="Freeform 101">
            <a:extLst>
              <a:ext uri="{FF2B5EF4-FFF2-40B4-BE49-F238E27FC236}">
                <a16:creationId xmlns:a16="http://schemas.microsoft.com/office/drawing/2014/main" id="{45791D1D-2EA7-4619-A84C-D3D597F6D544}"/>
              </a:ext>
            </a:extLst>
          </p:cNvPr>
          <p:cNvSpPr/>
          <p:nvPr/>
        </p:nvSpPr>
        <p:spPr>
          <a:xfrm>
            <a:off x="8293275" y="1404641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85" name="Group 102">
            <a:extLst>
              <a:ext uri="{FF2B5EF4-FFF2-40B4-BE49-F238E27FC236}">
                <a16:creationId xmlns:a16="http://schemas.microsoft.com/office/drawing/2014/main" id="{B73F6CBD-887C-46FD-B5A6-195B27F6A403}"/>
              </a:ext>
            </a:extLst>
          </p:cNvPr>
          <p:cNvGrpSpPr>
            <a:grpSpLocks noChangeAspect="1"/>
          </p:cNvGrpSpPr>
          <p:nvPr/>
        </p:nvGrpSpPr>
        <p:grpSpPr>
          <a:xfrm>
            <a:off x="6612876" y="2045497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86" name="Freeform 103">
              <a:extLst>
                <a:ext uri="{FF2B5EF4-FFF2-40B4-BE49-F238E27FC236}">
                  <a16:creationId xmlns:a16="http://schemas.microsoft.com/office/drawing/2014/main" id="{763F21F4-664C-4631-9A81-AD69564954D6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7" name="Freeform 104">
              <a:extLst>
                <a:ext uri="{FF2B5EF4-FFF2-40B4-BE49-F238E27FC236}">
                  <a16:creationId xmlns:a16="http://schemas.microsoft.com/office/drawing/2014/main" id="{68254860-0718-4AEE-B457-8A4AA82B23A0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8" name="Freeform 105">
              <a:extLst>
                <a:ext uri="{FF2B5EF4-FFF2-40B4-BE49-F238E27FC236}">
                  <a16:creationId xmlns:a16="http://schemas.microsoft.com/office/drawing/2014/main" id="{E4378364-7D04-4891-AE6F-87F5C2A92C5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9" name="Freeform 106">
              <a:extLst>
                <a:ext uri="{FF2B5EF4-FFF2-40B4-BE49-F238E27FC236}">
                  <a16:creationId xmlns:a16="http://schemas.microsoft.com/office/drawing/2014/main" id="{DC408D17-5D12-49E3-99DA-F2049C89EC0E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0" name="Freeform 107">
            <a:extLst>
              <a:ext uri="{FF2B5EF4-FFF2-40B4-BE49-F238E27FC236}">
                <a16:creationId xmlns:a16="http://schemas.microsoft.com/office/drawing/2014/main" id="{69B4E776-15A7-477F-A1CC-CE8AF549ED1E}"/>
              </a:ext>
            </a:extLst>
          </p:cNvPr>
          <p:cNvSpPr>
            <a:spLocks noChangeAspect="1"/>
          </p:cNvSpPr>
          <p:nvPr/>
        </p:nvSpPr>
        <p:spPr>
          <a:xfrm>
            <a:off x="7232016" y="2045497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Freeform 108">
            <a:extLst>
              <a:ext uri="{FF2B5EF4-FFF2-40B4-BE49-F238E27FC236}">
                <a16:creationId xmlns:a16="http://schemas.microsoft.com/office/drawing/2014/main" id="{ACCCB0C9-C82E-45AE-BD93-671AE9EBAA49}"/>
              </a:ext>
            </a:extLst>
          </p:cNvPr>
          <p:cNvSpPr/>
          <p:nvPr/>
        </p:nvSpPr>
        <p:spPr>
          <a:xfrm>
            <a:off x="4861480" y="2037091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2" name="Oval 8">
            <a:extLst>
              <a:ext uri="{FF2B5EF4-FFF2-40B4-BE49-F238E27FC236}">
                <a16:creationId xmlns:a16="http://schemas.microsoft.com/office/drawing/2014/main" id="{F3C43C06-D1E8-4FE5-A2CE-DBE51F604413}"/>
              </a:ext>
            </a:extLst>
          </p:cNvPr>
          <p:cNvSpPr/>
          <p:nvPr/>
        </p:nvSpPr>
        <p:spPr>
          <a:xfrm>
            <a:off x="5430443" y="2045477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93" name="Group 110">
            <a:extLst>
              <a:ext uri="{FF2B5EF4-FFF2-40B4-BE49-F238E27FC236}">
                <a16:creationId xmlns:a16="http://schemas.microsoft.com/office/drawing/2014/main" id="{E66F019E-8489-470A-B44D-8B5A332753F1}"/>
              </a:ext>
            </a:extLst>
          </p:cNvPr>
          <p:cNvGrpSpPr/>
          <p:nvPr/>
        </p:nvGrpSpPr>
        <p:grpSpPr>
          <a:xfrm>
            <a:off x="4292080" y="2037091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94" name="Freeform 111">
              <a:extLst>
                <a:ext uri="{FF2B5EF4-FFF2-40B4-BE49-F238E27FC236}">
                  <a16:creationId xmlns:a16="http://schemas.microsoft.com/office/drawing/2014/main" id="{76692301-051A-477F-8FC6-C01102991DBB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5" name="Oval 37">
              <a:extLst>
                <a:ext uri="{FF2B5EF4-FFF2-40B4-BE49-F238E27FC236}">
                  <a16:creationId xmlns:a16="http://schemas.microsoft.com/office/drawing/2014/main" id="{9F71F56C-2F37-430D-8D7C-4BCB93902565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96" name="Rectangle 19">
            <a:extLst>
              <a:ext uri="{FF2B5EF4-FFF2-40B4-BE49-F238E27FC236}">
                <a16:creationId xmlns:a16="http://schemas.microsoft.com/office/drawing/2014/main" id="{AFEA2925-E038-4957-9B85-E4E7DE0E46A6}"/>
              </a:ext>
            </a:extLst>
          </p:cNvPr>
          <p:cNvSpPr/>
          <p:nvPr/>
        </p:nvSpPr>
        <p:spPr>
          <a:xfrm>
            <a:off x="3734269" y="2057538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7" name="Freeform 114">
            <a:extLst>
              <a:ext uri="{FF2B5EF4-FFF2-40B4-BE49-F238E27FC236}">
                <a16:creationId xmlns:a16="http://schemas.microsoft.com/office/drawing/2014/main" id="{C8B88345-C2EB-4A16-AC03-C8BD9DCE5694}"/>
              </a:ext>
            </a:extLst>
          </p:cNvPr>
          <p:cNvSpPr>
            <a:spLocks noChangeAspect="1"/>
          </p:cNvSpPr>
          <p:nvPr/>
        </p:nvSpPr>
        <p:spPr>
          <a:xfrm>
            <a:off x="7672979" y="2045497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8" name="Rounded Rectangle 31">
            <a:extLst>
              <a:ext uri="{FF2B5EF4-FFF2-40B4-BE49-F238E27FC236}">
                <a16:creationId xmlns:a16="http://schemas.microsoft.com/office/drawing/2014/main" id="{5C5D3583-4A9D-4255-9143-FD146AA1A528}"/>
              </a:ext>
            </a:extLst>
          </p:cNvPr>
          <p:cNvSpPr>
            <a:spLocks noChangeAspect="1"/>
          </p:cNvSpPr>
          <p:nvPr/>
        </p:nvSpPr>
        <p:spPr>
          <a:xfrm>
            <a:off x="3760469" y="2821406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9" name="Oval 47">
            <a:extLst>
              <a:ext uri="{FF2B5EF4-FFF2-40B4-BE49-F238E27FC236}">
                <a16:creationId xmlns:a16="http://schemas.microsoft.com/office/drawing/2014/main" id="{868DEA88-20E2-4FBE-9671-349B7F7623E2}"/>
              </a:ext>
            </a:extLst>
          </p:cNvPr>
          <p:cNvSpPr>
            <a:spLocks noChangeAspect="1"/>
          </p:cNvSpPr>
          <p:nvPr/>
        </p:nvSpPr>
        <p:spPr>
          <a:xfrm>
            <a:off x="8209997" y="204549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0" name="Oval 50">
            <a:extLst>
              <a:ext uri="{FF2B5EF4-FFF2-40B4-BE49-F238E27FC236}">
                <a16:creationId xmlns:a16="http://schemas.microsoft.com/office/drawing/2014/main" id="{7E78FBEC-1FAC-469B-8464-1A12B2A2804A}"/>
              </a:ext>
            </a:extLst>
          </p:cNvPr>
          <p:cNvSpPr>
            <a:spLocks noChangeAspect="1"/>
          </p:cNvSpPr>
          <p:nvPr/>
        </p:nvSpPr>
        <p:spPr>
          <a:xfrm>
            <a:off x="4303211" y="2821406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1" name="Heart 17">
            <a:extLst>
              <a:ext uri="{FF2B5EF4-FFF2-40B4-BE49-F238E27FC236}">
                <a16:creationId xmlns:a16="http://schemas.microsoft.com/office/drawing/2014/main" id="{EDBB590F-41DF-4B48-BF56-6EB0576D4986}"/>
              </a:ext>
            </a:extLst>
          </p:cNvPr>
          <p:cNvSpPr/>
          <p:nvPr/>
        </p:nvSpPr>
        <p:spPr>
          <a:xfrm>
            <a:off x="6027872" y="2833290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2" name="Rounded Rectangle 25">
            <a:extLst>
              <a:ext uri="{FF2B5EF4-FFF2-40B4-BE49-F238E27FC236}">
                <a16:creationId xmlns:a16="http://schemas.microsoft.com/office/drawing/2014/main" id="{394CAC77-DC97-4D21-8E44-C34C0A142674}"/>
              </a:ext>
            </a:extLst>
          </p:cNvPr>
          <p:cNvSpPr/>
          <p:nvPr/>
        </p:nvSpPr>
        <p:spPr>
          <a:xfrm>
            <a:off x="5440459" y="2858907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3" name="Chord 32">
            <a:extLst>
              <a:ext uri="{FF2B5EF4-FFF2-40B4-BE49-F238E27FC236}">
                <a16:creationId xmlns:a16="http://schemas.microsoft.com/office/drawing/2014/main" id="{2C08E096-2737-4981-AD9B-D4B1742F2BA2}"/>
              </a:ext>
            </a:extLst>
          </p:cNvPr>
          <p:cNvSpPr/>
          <p:nvPr/>
        </p:nvSpPr>
        <p:spPr>
          <a:xfrm>
            <a:off x="4862902" y="2833809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4" name="Rounded Rectangle 40">
            <a:extLst>
              <a:ext uri="{FF2B5EF4-FFF2-40B4-BE49-F238E27FC236}">
                <a16:creationId xmlns:a16="http://schemas.microsoft.com/office/drawing/2014/main" id="{70A57017-4ABF-4BC8-855C-03F116B6E865}"/>
              </a:ext>
            </a:extLst>
          </p:cNvPr>
          <p:cNvSpPr/>
          <p:nvPr/>
        </p:nvSpPr>
        <p:spPr>
          <a:xfrm rot="2942052">
            <a:off x="6566376" y="2834205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5" name="Rounded Rectangle 7">
            <a:extLst>
              <a:ext uri="{FF2B5EF4-FFF2-40B4-BE49-F238E27FC236}">
                <a16:creationId xmlns:a16="http://schemas.microsoft.com/office/drawing/2014/main" id="{A8AE1A84-CEAC-480F-BC3C-59AB81BBB9F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976755" y="3535534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6" name="Rounded Rectangle 17">
            <a:extLst>
              <a:ext uri="{FF2B5EF4-FFF2-40B4-BE49-F238E27FC236}">
                <a16:creationId xmlns:a16="http://schemas.microsoft.com/office/drawing/2014/main" id="{AABBD2C1-F6D3-4548-9D72-3EB6DE582739}"/>
              </a:ext>
            </a:extLst>
          </p:cNvPr>
          <p:cNvSpPr>
            <a:spLocks noChangeAspect="1"/>
          </p:cNvSpPr>
          <p:nvPr/>
        </p:nvSpPr>
        <p:spPr>
          <a:xfrm>
            <a:off x="8276866" y="2821406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7" name="Oval 21">
            <a:extLst>
              <a:ext uri="{FF2B5EF4-FFF2-40B4-BE49-F238E27FC236}">
                <a16:creationId xmlns:a16="http://schemas.microsoft.com/office/drawing/2014/main" id="{FFAD2CB2-CEEC-4CDC-8EEC-D57959C109A1}"/>
              </a:ext>
            </a:extLst>
          </p:cNvPr>
          <p:cNvSpPr>
            <a:spLocks noChangeAspect="1"/>
          </p:cNvSpPr>
          <p:nvPr/>
        </p:nvSpPr>
        <p:spPr>
          <a:xfrm>
            <a:off x="7109736" y="282140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8" name="Oval 25">
            <a:extLst>
              <a:ext uri="{FF2B5EF4-FFF2-40B4-BE49-F238E27FC236}">
                <a16:creationId xmlns:a16="http://schemas.microsoft.com/office/drawing/2014/main" id="{2FC099BD-9EBB-4226-80DC-2B2DDFA88A52}"/>
              </a:ext>
            </a:extLst>
          </p:cNvPr>
          <p:cNvSpPr>
            <a:spLocks noChangeAspect="1"/>
          </p:cNvSpPr>
          <p:nvPr/>
        </p:nvSpPr>
        <p:spPr>
          <a:xfrm>
            <a:off x="7679872" y="2821406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9" name="Block Arc 20">
            <a:extLst>
              <a:ext uri="{FF2B5EF4-FFF2-40B4-BE49-F238E27FC236}">
                <a16:creationId xmlns:a16="http://schemas.microsoft.com/office/drawing/2014/main" id="{6B99D0B7-60A4-4722-B15B-06291E05ECBA}"/>
              </a:ext>
            </a:extLst>
          </p:cNvPr>
          <p:cNvSpPr>
            <a:spLocks noChangeAspect="1"/>
          </p:cNvSpPr>
          <p:nvPr/>
        </p:nvSpPr>
        <p:spPr>
          <a:xfrm rot="10800000">
            <a:off x="4296578" y="3571534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0" name="Block Arc 11">
            <a:extLst>
              <a:ext uri="{FF2B5EF4-FFF2-40B4-BE49-F238E27FC236}">
                <a16:creationId xmlns:a16="http://schemas.microsoft.com/office/drawing/2014/main" id="{B4E47776-C93A-4720-B967-6CBABF11BC72}"/>
              </a:ext>
            </a:extLst>
          </p:cNvPr>
          <p:cNvSpPr/>
          <p:nvPr/>
        </p:nvSpPr>
        <p:spPr>
          <a:xfrm rot="10800000">
            <a:off x="6614789" y="356089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1" name="Rectangle 21">
            <a:extLst>
              <a:ext uri="{FF2B5EF4-FFF2-40B4-BE49-F238E27FC236}">
                <a16:creationId xmlns:a16="http://schemas.microsoft.com/office/drawing/2014/main" id="{7C1AACF0-B93F-48F7-B6AC-E7397A40CFB9}"/>
              </a:ext>
            </a:extLst>
          </p:cNvPr>
          <p:cNvSpPr/>
          <p:nvPr/>
        </p:nvSpPr>
        <p:spPr>
          <a:xfrm>
            <a:off x="5437664" y="3655251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2" name="Round Same Side Corner Rectangle 8">
            <a:extLst>
              <a:ext uri="{FF2B5EF4-FFF2-40B4-BE49-F238E27FC236}">
                <a16:creationId xmlns:a16="http://schemas.microsoft.com/office/drawing/2014/main" id="{FFF29FDC-0094-4D05-B705-B38BCFBBF636}"/>
              </a:ext>
            </a:extLst>
          </p:cNvPr>
          <p:cNvSpPr/>
          <p:nvPr/>
        </p:nvSpPr>
        <p:spPr>
          <a:xfrm>
            <a:off x="8212501" y="3588603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3" name="Rounded Rectangle 51">
            <a:extLst>
              <a:ext uri="{FF2B5EF4-FFF2-40B4-BE49-F238E27FC236}">
                <a16:creationId xmlns:a16="http://schemas.microsoft.com/office/drawing/2014/main" id="{B4FFB3DB-4891-43A3-93F3-84D4A5427744}"/>
              </a:ext>
            </a:extLst>
          </p:cNvPr>
          <p:cNvSpPr/>
          <p:nvPr/>
        </p:nvSpPr>
        <p:spPr>
          <a:xfrm rot="16200000" flipH="1">
            <a:off x="7112464" y="4219259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4" name="Isosceles Triangle 5">
            <a:extLst>
              <a:ext uri="{FF2B5EF4-FFF2-40B4-BE49-F238E27FC236}">
                <a16:creationId xmlns:a16="http://schemas.microsoft.com/office/drawing/2014/main" id="{B29071F4-8F57-483C-8F80-697DA845A8E7}"/>
              </a:ext>
            </a:extLst>
          </p:cNvPr>
          <p:cNvSpPr>
            <a:spLocks noChangeAspect="1"/>
          </p:cNvSpPr>
          <p:nvPr/>
        </p:nvSpPr>
        <p:spPr>
          <a:xfrm>
            <a:off x="6060854" y="3614352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5" name="Trapezoid 22">
            <a:extLst>
              <a:ext uri="{FF2B5EF4-FFF2-40B4-BE49-F238E27FC236}">
                <a16:creationId xmlns:a16="http://schemas.microsoft.com/office/drawing/2014/main" id="{B9563CF3-7473-45AD-B415-D8DF7908C9F1}"/>
              </a:ext>
            </a:extLst>
          </p:cNvPr>
          <p:cNvSpPr>
            <a:spLocks noChangeAspect="1"/>
          </p:cNvSpPr>
          <p:nvPr/>
        </p:nvSpPr>
        <p:spPr>
          <a:xfrm>
            <a:off x="7109736" y="3659965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6" name="Rounded Rectangle 20">
            <a:extLst>
              <a:ext uri="{FF2B5EF4-FFF2-40B4-BE49-F238E27FC236}">
                <a16:creationId xmlns:a16="http://schemas.microsoft.com/office/drawing/2014/main" id="{BA2856A0-AFF8-467C-A393-D8548344798E}"/>
              </a:ext>
            </a:extLst>
          </p:cNvPr>
          <p:cNvSpPr>
            <a:spLocks noChangeAspect="1"/>
          </p:cNvSpPr>
          <p:nvPr/>
        </p:nvSpPr>
        <p:spPr>
          <a:xfrm rot="2160000">
            <a:off x="7692804" y="3571534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7" name="Trapezoid 28">
            <a:extLst>
              <a:ext uri="{FF2B5EF4-FFF2-40B4-BE49-F238E27FC236}">
                <a16:creationId xmlns:a16="http://schemas.microsoft.com/office/drawing/2014/main" id="{FA0E0A2A-8E7F-4E41-B3C7-E8709BAACD9D}"/>
              </a:ext>
            </a:extLst>
          </p:cNvPr>
          <p:cNvSpPr>
            <a:spLocks noChangeAspect="1"/>
          </p:cNvSpPr>
          <p:nvPr/>
        </p:nvSpPr>
        <p:spPr>
          <a:xfrm>
            <a:off x="3738542" y="3571534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8" name="Rounded Rectangle 2">
            <a:extLst>
              <a:ext uri="{FF2B5EF4-FFF2-40B4-BE49-F238E27FC236}">
                <a16:creationId xmlns:a16="http://schemas.microsoft.com/office/drawing/2014/main" id="{40908D80-DDD1-4E76-BD7D-DDC3CC2178D0}"/>
              </a:ext>
            </a:extLst>
          </p:cNvPr>
          <p:cNvSpPr/>
          <p:nvPr/>
        </p:nvSpPr>
        <p:spPr>
          <a:xfrm>
            <a:off x="4286165" y="4223696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9" name="Rounded Rectangle 8">
            <a:extLst>
              <a:ext uri="{FF2B5EF4-FFF2-40B4-BE49-F238E27FC236}">
                <a16:creationId xmlns:a16="http://schemas.microsoft.com/office/drawing/2014/main" id="{AA6C4E3B-C4F7-4483-9506-B8BAF088C976}"/>
              </a:ext>
            </a:extLst>
          </p:cNvPr>
          <p:cNvSpPr/>
          <p:nvPr/>
        </p:nvSpPr>
        <p:spPr>
          <a:xfrm>
            <a:off x="3710633" y="4223696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0" name="Rounded Rectangle 2">
            <a:extLst>
              <a:ext uri="{FF2B5EF4-FFF2-40B4-BE49-F238E27FC236}">
                <a16:creationId xmlns:a16="http://schemas.microsoft.com/office/drawing/2014/main" id="{1655071A-9CE7-4C91-AB1B-4B7ECF41BFCC}"/>
              </a:ext>
            </a:extLst>
          </p:cNvPr>
          <p:cNvSpPr/>
          <p:nvPr/>
        </p:nvSpPr>
        <p:spPr>
          <a:xfrm>
            <a:off x="5433122" y="4223696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1" name="Rounded Rectangle 3">
            <a:extLst>
              <a:ext uri="{FF2B5EF4-FFF2-40B4-BE49-F238E27FC236}">
                <a16:creationId xmlns:a16="http://schemas.microsoft.com/office/drawing/2014/main" id="{C20880B6-64C4-46F8-899E-C90AD6156782}"/>
              </a:ext>
            </a:extLst>
          </p:cNvPr>
          <p:cNvSpPr>
            <a:spLocks noChangeAspect="1"/>
          </p:cNvSpPr>
          <p:nvPr/>
        </p:nvSpPr>
        <p:spPr>
          <a:xfrm>
            <a:off x="4855565" y="4223696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2" name="Rounded Rectangle 10">
            <a:extLst>
              <a:ext uri="{FF2B5EF4-FFF2-40B4-BE49-F238E27FC236}">
                <a16:creationId xmlns:a16="http://schemas.microsoft.com/office/drawing/2014/main" id="{1A984750-B9DD-4716-B454-E8A8E218598A}"/>
              </a:ext>
            </a:extLst>
          </p:cNvPr>
          <p:cNvSpPr>
            <a:spLocks noChangeAspect="1"/>
          </p:cNvSpPr>
          <p:nvPr/>
        </p:nvSpPr>
        <p:spPr>
          <a:xfrm>
            <a:off x="6021140" y="4216530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3" name="Block Arc 6">
            <a:extLst>
              <a:ext uri="{FF2B5EF4-FFF2-40B4-BE49-F238E27FC236}">
                <a16:creationId xmlns:a16="http://schemas.microsoft.com/office/drawing/2014/main" id="{9D70508B-70E3-49F3-A5AC-845046278119}"/>
              </a:ext>
            </a:extLst>
          </p:cNvPr>
          <p:cNvSpPr/>
          <p:nvPr/>
        </p:nvSpPr>
        <p:spPr>
          <a:xfrm>
            <a:off x="6557572" y="4241324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4" name="Left Arrow 1">
            <a:extLst>
              <a:ext uri="{FF2B5EF4-FFF2-40B4-BE49-F238E27FC236}">
                <a16:creationId xmlns:a16="http://schemas.microsoft.com/office/drawing/2014/main" id="{5412D670-5323-4028-A894-DE56B44CC2EA}"/>
              </a:ext>
            </a:extLst>
          </p:cNvPr>
          <p:cNvSpPr>
            <a:spLocks noChangeAspect="1"/>
          </p:cNvSpPr>
          <p:nvPr/>
        </p:nvSpPr>
        <p:spPr>
          <a:xfrm>
            <a:off x="8231065" y="4216530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4" name="Oval 35">
            <a:extLst>
              <a:ext uri="{FF2B5EF4-FFF2-40B4-BE49-F238E27FC236}">
                <a16:creationId xmlns:a16="http://schemas.microsoft.com/office/drawing/2014/main" id="{316ECD50-6430-4EA0-A079-67D5AFD2639E}"/>
              </a:ext>
            </a:extLst>
          </p:cNvPr>
          <p:cNvSpPr/>
          <p:nvPr/>
        </p:nvSpPr>
        <p:spPr>
          <a:xfrm>
            <a:off x="7735185" y="4217255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85389869-9B2B-48C4-A1BE-A52AE31280E6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A7CEFF27-7D94-452C-A12E-D84987182108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3C496AB0-D5CB-4821-818D-2A7F0BCBD426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C8A4E136-1C13-401F-B9A9-12271337DB8E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1728173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Welcome!!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Services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Oval 5"/>
          <p:cNvSpPr/>
          <p:nvPr/>
        </p:nvSpPr>
        <p:spPr>
          <a:xfrm>
            <a:off x="2166052" y="1419622"/>
            <a:ext cx="1008112" cy="1008112"/>
          </a:xfrm>
          <a:prstGeom prst="ellipse">
            <a:avLst/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625256" y="1419622"/>
            <a:ext cx="1008112" cy="1008112"/>
          </a:xfrm>
          <a:prstGeom prst="ellipse">
            <a:avLst/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084460" y="1419622"/>
            <a:ext cx="1008112" cy="1008112"/>
          </a:xfrm>
          <a:prstGeom prst="ellipse">
            <a:avLst/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543052" y="2562918"/>
            <a:ext cx="2254112" cy="1377444"/>
            <a:chOff x="3017860" y="4363106"/>
            <a:chExt cx="1654565" cy="1377444"/>
          </a:xfrm>
        </p:grpSpPr>
        <p:sp>
          <p:nvSpPr>
            <p:cNvPr id="11" name="TextBox 10"/>
            <p:cNvSpPr txBox="1"/>
            <p:nvPr/>
          </p:nvSpPr>
          <p:spPr>
            <a:xfrm>
              <a:off x="3017860" y="4909553"/>
              <a:ext cx="165456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17860" y="4363106"/>
              <a:ext cx="16545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002256" y="2562918"/>
            <a:ext cx="2254112" cy="1377444"/>
            <a:chOff x="3017860" y="4363106"/>
            <a:chExt cx="1654565" cy="1377444"/>
          </a:xfrm>
        </p:grpSpPr>
        <p:sp>
          <p:nvSpPr>
            <p:cNvPr id="14" name="TextBox 13"/>
            <p:cNvSpPr txBox="1"/>
            <p:nvPr/>
          </p:nvSpPr>
          <p:spPr>
            <a:xfrm>
              <a:off x="3017860" y="4909553"/>
              <a:ext cx="165456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17860" y="4363106"/>
              <a:ext cx="16545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461460" y="2562918"/>
            <a:ext cx="2254112" cy="1377444"/>
            <a:chOff x="3017860" y="4363106"/>
            <a:chExt cx="1654565" cy="1377444"/>
          </a:xfrm>
        </p:grpSpPr>
        <p:sp>
          <p:nvSpPr>
            <p:cNvPr id="17" name="TextBox 16"/>
            <p:cNvSpPr txBox="1"/>
            <p:nvPr/>
          </p:nvSpPr>
          <p:spPr>
            <a:xfrm>
              <a:off x="3017860" y="4909553"/>
              <a:ext cx="165456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17860" y="4363106"/>
              <a:ext cx="16545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4" name="Rounded Rectangle 3"/>
          <p:cNvSpPr/>
          <p:nvPr/>
        </p:nvSpPr>
        <p:spPr>
          <a:xfrm>
            <a:off x="1770008" y="4102740"/>
            <a:ext cx="1800200" cy="3600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161116" y="4128872"/>
            <a:ext cx="1017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Option A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229212" y="4102740"/>
            <a:ext cx="1800200" cy="3600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620320" y="4128872"/>
            <a:ext cx="1017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Option B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688416" y="4102740"/>
            <a:ext cx="1800200" cy="3600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41275">
            <a:solidFill>
              <a:srgbClr val="69B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079524" y="4128872"/>
            <a:ext cx="1017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Option C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8" name="Oval 21"/>
          <p:cNvSpPr>
            <a:spLocks noChangeAspect="1"/>
          </p:cNvSpPr>
          <p:nvPr/>
        </p:nvSpPr>
        <p:spPr>
          <a:xfrm>
            <a:off x="7414549" y="1748257"/>
            <a:ext cx="347934" cy="350841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9" name="Rounded Rectangle 27"/>
          <p:cNvSpPr/>
          <p:nvPr/>
        </p:nvSpPr>
        <p:spPr>
          <a:xfrm>
            <a:off x="4963522" y="1796330"/>
            <a:ext cx="331579" cy="25469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0" name="Rounded Rectangle 7"/>
          <p:cNvSpPr/>
          <p:nvPr/>
        </p:nvSpPr>
        <p:spPr>
          <a:xfrm>
            <a:off x="2492310" y="1770241"/>
            <a:ext cx="355596" cy="30687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15111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5076056" y="924858"/>
            <a:ext cx="3672408" cy="701496"/>
            <a:chOff x="5004048" y="933547"/>
            <a:chExt cx="3456384" cy="701496"/>
          </a:xfrm>
        </p:grpSpPr>
        <p:sp>
          <p:nvSpPr>
            <p:cNvPr id="9" name="Text Placeholder 17"/>
            <p:cNvSpPr txBox="1">
              <a:spLocks/>
            </p:cNvSpPr>
            <p:nvPr/>
          </p:nvSpPr>
          <p:spPr>
            <a:xfrm>
              <a:off x="5004048" y="9335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004048" y="1173378"/>
              <a:ext cx="34563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76056" y="2329014"/>
            <a:ext cx="3672408" cy="701496"/>
            <a:chOff x="5004048" y="933547"/>
            <a:chExt cx="3456384" cy="701496"/>
          </a:xfrm>
        </p:grpSpPr>
        <p:sp>
          <p:nvSpPr>
            <p:cNvPr id="13" name="Text Placeholder 17"/>
            <p:cNvSpPr txBox="1">
              <a:spLocks/>
            </p:cNvSpPr>
            <p:nvPr/>
          </p:nvSpPr>
          <p:spPr>
            <a:xfrm>
              <a:off x="5004048" y="9335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04048" y="1173378"/>
              <a:ext cx="34563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076056" y="3733170"/>
            <a:ext cx="3672408" cy="701496"/>
            <a:chOff x="5004048" y="933547"/>
            <a:chExt cx="3456384" cy="701496"/>
          </a:xfrm>
        </p:grpSpPr>
        <p:sp>
          <p:nvSpPr>
            <p:cNvPr id="16" name="Text Placeholder 17"/>
            <p:cNvSpPr txBox="1">
              <a:spLocks/>
            </p:cNvSpPr>
            <p:nvPr/>
          </p:nvSpPr>
          <p:spPr>
            <a:xfrm>
              <a:off x="5004048" y="933547"/>
              <a:ext cx="3456384" cy="246087"/>
            </a:xfrm>
            <a:prstGeom prst="rect">
              <a:avLst/>
            </a:prstGeom>
            <a:noFill/>
            <a:ln w="19050">
              <a:noFill/>
            </a:ln>
          </p:spPr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04048" y="1173378"/>
              <a:ext cx="34563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Text Placeholder 1"/>
          <p:cNvSpPr txBox="1">
            <a:spLocks/>
          </p:cNvSpPr>
          <p:nvPr/>
        </p:nvSpPr>
        <p:spPr>
          <a:xfrm>
            <a:off x="1523189" y="1646804"/>
            <a:ext cx="1896683" cy="1849893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Our </a:t>
            </a:r>
          </a:p>
          <a:p>
            <a:pPr marL="0" indent="0">
              <a:buNone/>
            </a:pPr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Team</a:t>
            </a:r>
          </a:p>
          <a:p>
            <a:pPr marL="0" indent="0">
              <a:buNone/>
            </a:pPr>
            <a:r>
              <a:rPr lang="en-US" altLang="ko-KR" sz="36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Layout</a:t>
            </a:r>
            <a:endParaRPr lang="ko-KR" altLang="en-US" sz="36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D93A1C2-30F3-4999-B30D-B00DC23C76B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F2526D9-1515-4A42-8F0B-2E3CEDCA3FDD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9FB933DE-B8D7-4988-A551-C80450EE2215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228106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0"/>
            <a:ext cx="9144000" cy="51435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827157" y="3481976"/>
            <a:ext cx="720080" cy="720080"/>
          </a:xfrm>
          <a:prstGeom prst="ellipse">
            <a:avLst/>
          </a:prstGeom>
          <a:solidFill>
            <a:schemeClr val="accent2"/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390177" y="2617880"/>
            <a:ext cx="720080" cy="720080"/>
          </a:xfrm>
          <a:prstGeom prst="ellipse">
            <a:avLst/>
          </a:prstGeom>
          <a:solidFill>
            <a:schemeClr val="accent4"/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4953197" y="1753784"/>
            <a:ext cx="720080" cy="720080"/>
          </a:xfrm>
          <a:prstGeom prst="ellipse">
            <a:avLst/>
          </a:prstGeom>
          <a:solidFill>
            <a:schemeClr val="accent2"/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516216" y="889688"/>
            <a:ext cx="720080" cy="720080"/>
          </a:xfrm>
          <a:prstGeom prst="ellipse">
            <a:avLst/>
          </a:prstGeom>
          <a:solidFill>
            <a:schemeClr val="accent4"/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935169" y="3589988"/>
            <a:ext cx="504056" cy="5040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Oval 14"/>
          <p:cNvSpPr/>
          <p:nvPr/>
        </p:nvSpPr>
        <p:spPr>
          <a:xfrm>
            <a:off x="3498189" y="2725892"/>
            <a:ext cx="504056" cy="5040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Oval 15"/>
          <p:cNvSpPr/>
          <p:nvPr/>
        </p:nvSpPr>
        <p:spPr>
          <a:xfrm>
            <a:off x="5061209" y="1861796"/>
            <a:ext cx="504056" cy="5040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Oval 16"/>
          <p:cNvSpPr/>
          <p:nvPr/>
        </p:nvSpPr>
        <p:spPr>
          <a:xfrm>
            <a:off x="6624229" y="997700"/>
            <a:ext cx="504056" cy="5040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" name="직사각형 1"/>
          <p:cNvSpPr/>
          <p:nvPr/>
        </p:nvSpPr>
        <p:spPr>
          <a:xfrm>
            <a:off x="2693823" y="3867942"/>
            <a:ext cx="1056394" cy="43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2016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990894" y="2439969"/>
            <a:ext cx="1728192" cy="897991"/>
            <a:chOff x="3017859" y="4337228"/>
            <a:chExt cx="1870812" cy="897991"/>
          </a:xfrm>
        </p:grpSpPr>
        <p:sp>
          <p:nvSpPr>
            <p:cNvPr id="20" name="TextBox 19"/>
            <p:cNvSpPr txBox="1"/>
            <p:nvPr/>
          </p:nvSpPr>
          <p:spPr>
            <a:xfrm>
              <a:off x="3021856" y="4588888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17859" y="4337228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2" name="직사각형 1"/>
          <p:cNvSpPr/>
          <p:nvPr/>
        </p:nvSpPr>
        <p:spPr>
          <a:xfrm>
            <a:off x="5791305" y="2095889"/>
            <a:ext cx="1056394" cy="43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2018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078419" y="1304788"/>
            <a:ext cx="1728192" cy="897991"/>
            <a:chOff x="3017859" y="4337228"/>
            <a:chExt cx="1870812" cy="897991"/>
          </a:xfrm>
        </p:grpSpPr>
        <p:sp>
          <p:nvSpPr>
            <p:cNvPr id="24" name="TextBox 23"/>
            <p:cNvSpPr txBox="1"/>
            <p:nvPr/>
          </p:nvSpPr>
          <p:spPr>
            <a:xfrm>
              <a:off x="3021856" y="4588888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017859" y="4337228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6" name="직사각형 1"/>
          <p:cNvSpPr/>
          <p:nvPr/>
        </p:nvSpPr>
        <p:spPr>
          <a:xfrm>
            <a:off x="4242564" y="2981915"/>
            <a:ext cx="1056394" cy="43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2017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923928" y="3473959"/>
            <a:ext cx="1728192" cy="897991"/>
            <a:chOff x="3017859" y="4337228"/>
            <a:chExt cx="1870812" cy="897991"/>
          </a:xfrm>
        </p:grpSpPr>
        <p:sp>
          <p:nvSpPr>
            <p:cNvPr id="28" name="TextBox 27"/>
            <p:cNvSpPr txBox="1"/>
            <p:nvPr/>
          </p:nvSpPr>
          <p:spPr>
            <a:xfrm>
              <a:off x="3021856" y="4588888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017859" y="4337228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0" name="직사각형 1"/>
          <p:cNvSpPr/>
          <p:nvPr/>
        </p:nvSpPr>
        <p:spPr>
          <a:xfrm>
            <a:off x="7340046" y="1209863"/>
            <a:ext cx="1056394" cy="43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2019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004147" y="1686599"/>
            <a:ext cx="1728192" cy="897991"/>
            <a:chOff x="3017859" y="4337228"/>
            <a:chExt cx="1870812" cy="897991"/>
          </a:xfrm>
        </p:grpSpPr>
        <p:sp>
          <p:nvSpPr>
            <p:cNvPr id="32" name="TextBox 31"/>
            <p:cNvSpPr txBox="1"/>
            <p:nvPr/>
          </p:nvSpPr>
          <p:spPr>
            <a:xfrm>
              <a:off x="3021856" y="4588888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17859" y="4337228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4" name="Oval 21"/>
          <p:cNvSpPr>
            <a:spLocks noChangeAspect="1"/>
          </p:cNvSpPr>
          <p:nvPr/>
        </p:nvSpPr>
        <p:spPr>
          <a:xfrm>
            <a:off x="3577329" y="2814831"/>
            <a:ext cx="347934" cy="350841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5" name="Rectangle 9"/>
          <p:cNvSpPr/>
          <p:nvPr/>
        </p:nvSpPr>
        <p:spPr>
          <a:xfrm>
            <a:off x="5164230" y="1973437"/>
            <a:ext cx="298013" cy="27896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Rounded Rectangle 27"/>
          <p:cNvSpPr/>
          <p:nvPr/>
        </p:nvSpPr>
        <p:spPr>
          <a:xfrm>
            <a:off x="2021407" y="3714668"/>
            <a:ext cx="331579" cy="25469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7" name="Rounded Rectangle 7"/>
          <p:cNvSpPr/>
          <p:nvPr/>
        </p:nvSpPr>
        <p:spPr>
          <a:xfrm>
            <a:off x="6741378" y="1122179"/>
            <a:ext cx="295600" cy="255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38474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9B19EC7-5264-4085-8649-56F5C91C9EB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9" name="Isosceles Triangle 18"/>
          <p:cNvSpPr/>
          <p:nvPr/>
        </p:nvSpPr>
        <p:spPr>
          <a:xfrm>
            <a:off x="0" y="2571750"/>
            <a:ext cx="9144000" cy="2571750"/>
          </a:xfrm>
          <a:prstGeom prst="triangle">
            <a:avLst>
              <a:gd name="adj" fmla="val 49811"/>
            </a:avLst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Oval 19"/>
          <p:cNvSpPr/>
          <p:nvPr/>
        </p:nvSpPr>
        <p:spPr>
          <a:xfrm>
            <a:off x="4114800" y="2114550"/>
            <a:ext cx="914400" cy="914400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4" name="Freeform 63"/>
          <p:cNvSpPr/>
          <p:nvPr/>
        </p:nvSpPr>
        <p:spPr>
          <a:xfrm>
            <a:off x="4287585" y="2317991"/>
            <a:ext cx="586082" cy="473013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57A7BD"/>
              </a:solidFill>
            </a:endParaRPr>
          </a:p>
        </p:txBody>
      </p:sp>
      <p:sp>
        <p:nvSpPr>
          <p:cNvPr id="65" name="Text Placeholder 1"/>
          <p:cNvSpPr txBox="1">
            <a:spLocks/>
          </p:cNvSpPr>
          <p:nvPr/>
        </p:nvSpPr>
        <p:spPr>
          <a:xfrm>
            <a:off x="2924442" y="3147814"/>
            <a:ext cx="3312368" cy="110998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32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 algn="ctr">
              <a:buNone/>
            </a:pPr>
            <a:r>
              <a:rPr lang="en-US" altLang="ko-KR" sz="32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66" name="TextBox 14"/>
          <p:cNvSpPr txBox="1"/>
          <p:nvPr/>
        </p:nvSpPr>
        <p:spPr>
          <a:xfrm>
            <a:off x="1907704" y="4217132"/>
            <a:ext cx="5345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and appeal to your Reports and Presentations with our Templates. I hope and I believe that this Template will your Time, Money and Reputation.   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723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>
          <a:xfrm flipH="1">
            <a:off x="1504173" y="631286"/>
            <a:ext cx="1080000" cy="1080000"/>
          </a:xfrm>
          <a:prstGeom prst="ellipse">
            <a:avLst/>
          </a:prstGeom>
          <a:solidFill>
            <a:schemeClr val="accent4">
              <a:alpha val="8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 flipH="1">
            <a:off x="1052234" y="991286"/>
            <a:ext cx="1260000" cy="1260000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/>
          <p:cNvSpPr/>
          <p:nvPr/>
        </p:nvSpPr>
        <p:spPr>
          <a:xfrm flipH="1">
            <a:off x="1592234" y="1419782"/>
            <a:ext cx="1440000" cy="1440000"/>
          </a:xfrm>
          <a:prstGeom prst="ellipse">
            <a:avLst/>
          </a:prstGeom>
          <a:solidFill>
            <a:schemeClr val="accent4">
              <a:alpha val="8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/>
        </p:nvSpPr>
        <p:spPr>
          <a:xfrm flipH="1">
            <a:off x="2377237" y="1711286"/>
            <a:ext cx="1800000" cy="1800000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475644" y="631286"/>
            <a:ext cx="1080000" cy="1080000"/>
          </a:xfrm>
          <a:prstGeom prst="ellipse">
            <a:avLst/>
          </a:prstGeom>
          <a:solidFill>
            <a:schemeClr val="accent4">
              <a:alpha val="8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747583" y="991286"/>
            <a:ext cx="1260000" cy="1260000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027583" y="1419782"/>
            <a:ext cx="1440000" cy="1440000"/>
          </a:xfrm>
          <a:prstGeom prst="ellipse">
            <a:avLst/>
          </a:prstGeom>
          <a:solidFill>
            <a:schemeClr val="accent4">
              <a:alpha val="8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882580" y="1711286"/>
            <a:ext cx="1800000" cy="1800000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Oval 4"/>
          <p:cNvSpPr/>
          <p:nvPr/>
        </p:nvSpPr>
        <p:spPr>
          <a:xfrm>
            <a:off x="3574829" y="1743878"/>
            <a:ext cx="1980000" cy="1980000"/>
          </a:xfrm>
          <a:prstGeom prst="ellipse">
            <a:avLst/>
          </a:prstGeom>
          <a:solidFill>
            <a:schemeClr val="accent1">
              <a:alpha val="8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647477" y="2680489"/>
            <a:ext cx="1800200" cy="678692"/>
            <a:chOff x="803640" y="3362835"/>
            <a:chExt cx="2059657" cy="678692"/>
          </a:xfrm>
        </p:grpSpPr>
        <p:sp>
          <p:nvSpPr>
            <p:cNvPr id="11" name="TextBox 10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3" name="Oval 21"/>
          <p:cNvSpPr>
            <a:spLocks noChangeAspect="1"/>
          </p:cNvSpPr>
          <p:nvPr/>
        </p:nvSpPr>
        <p:spPr>
          <a:xfrm>
            <a:off x="5782580" y="1964361"/>
            <a:ext cx="347934" cy="350841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Rounded Rectangle 27"/>
          <p:cNvSpPr/>
          <p:nvPr/>
        </p:nvSpPr>
        <p:spPr>
          <a:xfrm>
            <a:off x="3032146" y="2042912"/>
            <a:ext cx="331579" cy="25469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" name="Rounded Rectangle 7"/>
          <p:cNvSpPr/>
          <p:nvPr/>
        </p:nvSpPr>
        <p:spPr>
          <a:xfrm>
            <a:off x="4369779" y="2139702"/>
            <a:ext cx="355596" cy="30687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5427703" y="2396625"/>
            <a:ext cx="1124508" cy="863358"/>
            <a:chOff x="803640" y="3362835"/>
            <a:chExt cx="2059657" cy="863358"/>
          </a:xfrm>
        </p:grpSpPr>
        <p:sp>
          <p:nvSpPr>
            <p:cNvPr id="17" name="TextBox 1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Modern PowerPoint  Presentation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522969" y="2396625"/>
            <a:ext cx="1124508" cy="863358"/>
            <a:chOff x="803640" y="3362835"/>
            <a:chExt cx="2059657" cy="863358"/>
          </a:xfrm>
        </p:grpSpPr>
        <p:sp>
          <p:nvSpPr>
            <p:cNvPr id="25" name="TextBox 2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Modern PowerPoint  Presentation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366634" y="3820573"/>
            <a:ext cx="2416550" cy="897285"/>
            <a:chOff x="1062658" y="3986014"/>
            <a:chExt cx="1728192" cy="897285"/>
          </a:xfrm>
        </p:grpSpPr>
        <p:sp>
          <p:nvSpPr>
            <p:cNvPr id="28" name="TextBox 27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62658" y="4236968"/>
              <a:ext cx="1728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259308" y="3511286"/>
            <a:ext cx="2416550" cy="897285"/>
            <a:chOff x="1062658" y="3986014"/>
            <a:chExt cx="1728192" cy="897285"/>
          </a:xfrm>
        </p:grpSpPr>
        <p:sp>
          <p:nvSpPr>
            <p:cNvPr id="31" name="TextBox 30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062658" y="4236968"/>
              <a:ext cx="1728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73959" y="3485740"/>
            <a:ext cx="2416550" cy="897285"/>
            <a:chOff x="1062658" y="3986014"/>
            <a:chExt cx="1728192" cy="897285"/>
          </a:xfrm>
        </p:grpSpPr>
        <p:sp>
          <p:nvSpPr>
            <p:cNvPr id="34" name="TextBox 33"/>
            <p:cNvSpPr txBox="1"/>
            <p:nvPr/>
          </p:nvSpPr>
          <p:spPr>
            <a:xfrm>
              <a:off x="1062658" y="3986014"/>
              <a:ext cx="1728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62658" y="4236968"/>
              <a:ext cx="1728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100216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7A7BD"/>
      </a:accent1>
      <a:accent2>
        <a:srgbClr val="69B6CC"/>
      </a:accent2>
      <a:accent3>
        <a:srgbClr val="57A7BD"/>
      </a:accent3>
      <a:accent4>
        <a:srgbClr val="69B6CC"/>
      </a:accent4>
      <a:accent5>
        <a:srgbClr val="57A7BD"/>
      </a:accent5>
      <a:accent6>
        <a:srgbClr val="69B6CC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7A7BD"/>
      </a:accent1>
      <a:accent2>
        <a:srgbClr val="69B6CC"/>
      </a:accent2>
      <a:accent3>
        <a:srgbClr val="57A7BD"/>
      </a:accent3>
      <a:accent4>
        <a:srgbClr val="69B6CC"/>
      </a:accent4>
      <a:accent5>
        <a:srgbClr val="57A7BD"/>
      </a:accent5>
      <a:accent6>
        <a:srgbClr val="69B6CC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7A7BD"/>
      </a:accent1>
      <a:accent2>
        <a:srgbClr val="69B6CC"/>
      </a:accent2>
      <a:accent3>
        <a:srgbClr val="57A7BD"/>
      </a:accent3>
      <a:accent4>
        <a:srgbClr val="69B6CC"/>
      </a:accent4>
      <a:accent5>
        <a:srgbClr val="57A7BD"/>
      </a:accent5>
      <a:accent6>
        <a:srgbClr val="69B6CC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2142</TotalTime>
  <Words>2635</Words>
  <Application>Microsoft Office PowerPoint</Application>
  <PresentationFormat>Bildspel på skärmen (16:9)</PresentationFormat>
  <Paragraphs>343</Paragraphs>
  <Slides>36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3</vt:i4>
      </vt:variant>
      <vt:variant>
        <vt:lpstr>Bildrubriker</vt:lpstr>
      </vt:variant>
      <vt:variant>
        <vt:i4>36</vt:i4>
      </vt:variant>
    </vt:vector>
  </HeadingPairs>
  <TitlesOfParts>
    <vt:vector size="43" baseType="lpstr">
      <vt:lpstr>맑은 고딕</vt:lpstr>
      <vt:lpstr>Andalus</vt:lpstr>
      <vt:lpstr>Arial</vt:lpstr>
      <vt:lpstr>Wingdings</vt:lpstr>
      <vt:lpstr>Cover and End Slide Master</vt:lpstr>
      <vt:lpstr>Contents Slide Master</vt:lpstr>
      <vt:lpstr>Section Break Slide Master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Amir Shahbazz</cp:lastModifiedBy>
  <cp:revision>99</cp:revision>
  <dcterms:created xsi:type="dcterms:W3CDTF">2016-12-05T23:26:54Z</dcterms:created>
  <dcterms:modified xsi:type="dcterms:W3CDTF">2019-12-28T00:09:25Z</dcterms:modified>
</cp:coreProperties>
</file>