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0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A79AED-D908-4836-9451-45923C6DD67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B82C50C-CD42-4CBA-AFDB-E74C66DCFF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0C74E-D774-495E-9DB4-7B248AA15E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615BA-FC33-4899-AB5C-773C1DDC6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18926E-B995-45AC-8747-348654F74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01140-CB44-4627-A024-24FC1EAD0A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7A74C-9CE0-4E70-B6A5-F22A5CA590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DD0A5-4B36-4FB5-AD3D-10587489BD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19DA-728D-47E3-A97D-3BAF883CA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37D5D-8220-488B-A535-E36034190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BED5B-3354-423B-9B0C-3FB4D9730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783D9-D677-4ED2-9035-925CAAE935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9CA94-9E75-4EF3-83F1-57998C471A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81DC5-72BE-43D3-A1E0-267926A8CF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96087-6623-4FBC-BAA9-9A50C724CA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2E662-B415-4283-B2D4-65F297937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9DA6B-D398-4E19-B135-2780ABF5B4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9DB14-6F31-4768-8EFD-1405EE1AA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0CB7D-3945-443F-B396-316926E6A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32D24-9CC3-4BF8-90C9-9AC8414985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20314-2EBE-4018-A4FD-A974977B59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C4544-6A44-44FE-869F-02646B6980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D4C27-8C08-4669-A08D-176AFAE951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F7CD0F-6BDA-48C7-8DAE-784AE16C42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96BBA2-EFD3-4DE0-B6DD-0AB3BD29E4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www.meta4u.com/acc</a:t>
            </a:r>
            <a:endParaRPr lang="fa-IR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Homa" pitchFamily="2" charset="-78"/>
              </a:rPr>
              <a:t>تالار تخصصی حسابداری ایران</a:t>
            </a:r>
            <a:endParaRPr lang="fa-IR" dirty="0">
              <a:cs typeface="B Hom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1610_slide">
  <a:themeElements>
    <a:clrScheme name="Office Theme 2">
      <a:dk1>
        <a:srgbClr val="000000"/>
      </a:dk1>
      <a:lt1>
        <a:srgbClr val="6699FF"/>
      </a:lt1>
      <a:dk2>
        <a:srgbClr val="000000"/>
      </a:dk2>
      <a:lt2>
        <a:srgbClr val="CCCCCC"/>
      </a:lt2>
      <a:accent1>
        <a:srgbClr val="4F3F87"/>
      </a:accent1>
      <a:accent2>
        <a:srgbClr val="285B70"/>
      </a:accent2>
      <a:accent3>
        <a:srgbClr val="B8CAFF"/>
      </a:accent3>
      <a:accent4>
        <a:srgbClr val="000000"/>
      </a:accent4>
      <a:accent5>
        <a:srgbClr val="B2AFC3"/>
      </a:accent5>
      <a:accent6>
        <a:srgbClr val="235265"/>
      </a:accent6>
      <a:hlink>
        <a:srgbClr val="204185"/>
      </a:hlink>
      <a:folHlink>
        <a:srgbClr val="495439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2462DA"/>
        </a:accent1>
        <a:accent2>
          <a:srgbClr val="0041C2"/>
        </a:accent2>
        <a:accent3>
          <a:srgbClr val="B8CAFF"/>
        </a:accent3>
        <a:accent4>
          <a:srgbClr val="000000"/>
        </a:accent4>
        <a:accent5>
          <a:srgbClr val="ACB7EA"/>
        </a:accent5>
        <a:accent6>
          <a:srgbClr val="003AB0"/>
        </a:accent6>
        <a:hlink>
          <a:srgbClr val="284785"/>
        </a:hlink>
        <a:folHlink>
          <a:srgbClr val="003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4F3F87"/>
        </a:accent1>
        <a:accent2>
          <a:srgbClr val="285B70"/>
        </a:accent2>
        <a:accent3>
          <a:srgbClr val="B8CAFF"/>
        </a:accent3>
        <a:accent4>
          <a:srgbClr val="000000"/>
        </a:accent4>
        <a:accent5>
          <a:srgbClr val="B2AFC3"/>
        </a:accent5>
        <a:accent6>
          <a:srgbClr val="235265"/>
        </a:accent6>
        <a:hlink>
          <a:srgbClr val="204185"/>
        </a:hlink>
        <a:folHlink>
          <a:srgbClr val="4954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734B2E"/>
        </a:accent1>
        <a:accent2>
          <a:srgbClr val="324463"/>
        </a:accent2>
        <a:accent3>
          <a:srgbClr val="B8CAFF"/>
        </a:accent3>
        <a:accent4>
          <a:srgbClr val="000000"/>
        </a:accent4>
        <a:accent5>
          <a:srgbClr val="BCB1AD"/>
        </a:accent5>
        <a:accent6>
          <a:srgbClr val="2C3D59"/>
        </a:accent6>
        <a:hlink>
          <a:srgbClr val="544E2A"/>
        </a:hlink>
        <a:folHlink>
          <a:srgbClr val="633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46542A"/>
        </a:accent1>
        <a:accent2>
          <a:srgbClr val="69344D"/>
        </a:accent2>
        <a:accent3>
          <a:srgbClr val="B8CAFF"/>
        </a:accent3>
        <a:accent4>
          <a:srgbClr val="000000"/>
        </a:accent4>
        <a:accent5>
          <a:srgbClr val="B0B3AC"/>
        </a:accent5>
        <a:accent6>
          <a:srgbClr val="5E2E45"/>
        </a:accent6>
        <a:hlink>
          <a:srgbClr val="304161"/>
        </a:hlink>
        <a:folHlink>
          <a:srgbClr val="614E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462DA"/>
        </a:accent1>
        <a:accent2>
          <a:srgbClr val="0041C2"/>
        </a:accent2>
        <a:accent3>
          <a:srgbClr val="FFFFFF"/>
        </a:accent3>
        <a:accent4>
          <a:srgbClr val="000000"/>
        </a:accent4>
        <a:accent5>
          <a:srgbClr val="ACB7EA"/>
        </a:accent5>
        <a:accent6>
          <a:srgbClr val="003AB0"/>
        </a:accent6>
        <a:hlink>
          <a:srgbClr val="284785"/>
        </a:hlink>
        <a:folHlink>
          <a:srgbClr val="003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F3F87"/>
        </a:accent1>
        <a:accent2>
          <a:srgbClr val="285B70"/>
        </a:accent2>
        <a:accent3>
          <a:srgbClr val="FFFFFF"/>
        </a:accent3>
        <a:accent4>
          <a:srgbClr val="000000"/>
        </a:accent4>
        <a:accent5>
          <a:srgbClr val="B2AFC3"/>
        </a:accent5>
        <a:accent6>
          <a:srgbClr val="235265"/>
        </a:accent6>
        <a:hlink>
          <a:srgbClr val="204185"/>
        </a:hlink>
        <a:folHlink>
          <a:srgbClr val="4954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34B2E"/>
        </a:accent1>
        <a:accent2>
          <a:srgbClr val="324463"/>
        </a:accent2>
        <a:accent3>
          <a:srgbClr val="FFFFFF"/>
        </a:accent3>
        <a:accent4>
          <a:srgbClr val="000000"/>
        </a:accent4>
        <a:accent5>
          <a:srgbClr val="BCB1AD"/>
        </a:accent5>
        <a:accent6>
          <a:srgbClr val="2C3D59"/>
        </a:accent6>
        <a:hlink>
          <a:srgbClr val="544E2A"/>
        </a:hlink>
        <a:folHlink>
          <a:srgbClr val="633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6542A"/>
        </a:accent1>
        <a:accent2>
          <a:srgbClr val="69344D"/>
        </a:accent2>
        <a:accent3>
          <a:srgbClr val="FFFFFF"/>
        </a:accent3>
        <a:accent4>
          <a:srgbClr val="000000"/>
        </a:accent4>
        <a:accent5>
          <a:srgbClr val="B0B3AC"/>
        </a:accent5>
        <a:accent6>
          <a:srgbClr val="5E2E45"/>
        </a:accent6>
        <a:hlink>
          <a:srgbClr val="304161"/>
        </a:hlink>
        <a:folHlink>
          <a:srgbClr val="614E3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6699FF"/>
      </a:lt1>
      <a:dk2>
        <a:srgbClr val="000000"/>
      </a:dk2>
      <a:lt2>
        <a:srgbClr val="CCCCCC"/>
      </a:lt2>
      <a:accent1>
        <a:srgbClr val="4F3F87"/>
      </a:accent1>
      <a:accent2>
        <a:srgbClr val="285B70"/>
      </a:accent2>
      <a:accent3>
        <a:srgbClr val="B8CAFF"/>
      </a:accent3>
      <a:accent4>
        <a:srgbClr val="000000"/>
      </a:accent4>
      <a:accent5>
        <a:srgbClr val="B2AFC3"/>
      </a:accent5>
      <a:accent6>
        <a:srgbClr val="235265"/>
      </a:accent6>
      <a:hlink>
        <a:srgbClr val="204185"/>
      </a:hlink>
      <a:folHlink>
        <a:srgbClr val="49543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2462DA"/>
        </a:accent1>
        <a:accent2>
          <a:srgbClr val="0041C2"/>
        </a:accent2>
        <a:accent3>
          <a:srgbClr val="B8CAFF"/>
        </a:accent3>
        <a:accent4>
          <a:srgbClr val="000000"/>
        </a:accent4>
        <a:accent5>
          <a:srgbClr val="ACB7EA"/>
        </a:accent5>
        <a:accent6>
          <a:srgbClr val="003AB0"/>
        </a:accent6>
        <a:hlink>
          <a:srgbClr val="284785"/>
        </a:hlink>
        <a:folHlink>
          <a:srgbClr val="003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4F3F87"/>
        </a:accent1>
        <a:accent2>
          <a:srgbClr val="285B70"/>
        </a:accent2>
        <a:accent3>
          <a:srgbClr val="B8CAFF"/>
        </a:accent3>
        <a:accent4>
          <a:srgbClr val="000000"/>
        </a:accent4>
        <a:accent5>
          <a:srgbClr val="B2AFC3"/>
        </a:accent5>
        <a:accent6>
          <a:srgbClr val="235265"/>
        </a:accent6>
        <a:hlink>
          <a:srgbClr val="204185"/>
        </a:hlink>
        <a:folHlink>
          <a:srgbClr val="4954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734B2E"/>
        </a:accent1>
        <a:accent2>
          <a:srgbClr val="324463"/>
        </a:accent2>
        <a:accent3>
          <a:srgbClr val="B8CAFF"/>
        </a:accent3>
        <a:accent4>
          <a:srgbClr val="000000"/>
        </a:accent4>
        <a:accent5>
          <a:srgbClr val="BCB1AD"/>
        </a:accent5>
        <a:accent6>
          <a:srgbClr val="2C3D59"/>
        </a:accent6>
        <a:hlink>
          <a:srgbClr val="544E2A"/>
        </a:hlink>
        <a:folHlink>
          <a:srgbClr val="633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6699FF"/>
        </a:lt1>
        <a:dk2>
          <a:srgbClr val="000000"/>
        </a:dk2>
        <a:lt2>
          <a:srgbClr val="CCCCCC"/>
        </a:lt2>
        <a:accent1>
          <a:srgbClr val="46542A"/>
        </a:accent1>
        <a:accent2>
          <a:srgbClr val="69344D"/>
        </a:accent2>
        <a:accent3>
          <a:srgbClr val="B8CAFF"/>
        </a:accent3>
        <a:accent4>
          <a:srgbClr val="000000"/>
        </a:accent4>
        <a:accent5>
          <a:srgbClr val="B0B3AC"/>
        </a:accent5>
        <a:accent6>
          <a:srgbClr val="5E2E45"/>
        </a:accent6>
        <a:hlink>
          <a:srgbClr val="304161"/>
        </a:hlink>
        <a:folHlink>
          <a:srgbClr val="614E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462DA"/>
        </a:accent1>
        <a:accent2>
          <a:srgbClr val="0041C2"/>
        </a:accent2>
        <a:accent3>
          <a:srgbClr val="FFFFFF"/>
        </a:accent3>
        <a:accent4>
          <a:srgbClr val="000000"/>
        </a:accent4>
        <a:accent5>
          <a:srgbClr val="ACB7EA"/>
        </a:accent5>
        <a:accent6>
          <a:srgbClr val="003AB0"/>
        </a:accent6>
        <a:hlink>
          <a:srgbClr val="284785"/>
        </a:hlink>
        <a:folHlink>
          <a:srgbClr val="003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F3F87"/>
        </a:accent1>
        <a:accent2>
          <a:srgbClr val="285B70"/>
        </a:accent2>
        <a:accent3>
          <a:srgbClr val="FFFFFF"/>
        </a:accent3>
        <a:accent4>
          <a:srgbClr val="000000"/>
        </a:accent4>
        <a:accent5>
          <a:srgbClr val="B2AFC3"/>
        </a:accent5>
        <a:accent6>
          <a:srgbClr val="235265"/>
        </a:accent6>
        <a:hlink>
          <a:srgbClr val="204185"/>
        </a:hlink>
        <a:folHlink>
          <a:srgbClr val="4954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34B2E"/>
        </a:accent1>
        <a:accent2>
          <a:srgbClr val="324463"/>
        </a:accent2>
        <a:accent3>
          <a:srgbClr val="FFFFFF"/>
        </a:accent3>
        <a:accent4>
          <a:srgbClr val="000000"/>
        </a:accent4>
        <a:accent5>
          <a:srgbClr val="BCB1AD"/>
        </a:accent5>
        <a:accent6>
          <a:srgbClr val="2C3D59"/>
        </a:accent6>
        <a:hlink>
          <a:srgbClr val="544E2A"/>
        </a:hlink>
        <a:folHlink>
          <a:srgbClr val="633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6542A"/>
        </a:accent1>
        <a:accent2>
          <a:srgbClr val="69344D"/>
        </a:accent2>
        <a:accent3>
          <a:srgbClr val="FFFFFF"/>
        </a:accent3>
        <a:accent4>
          <a:srgbClr val="000000"/>
        </a:accent4>
        <a:accent5>
          <a:srgbClr val="B0B3AC"/>
        </a:accent5>
        <a:accent6>
          <a:srgbClr val="5E2E45"/>
        </a:accent6>
        <a:hlink>
          <a:srgbClr val="304161"/>
        </a:hlink>
        <a:folHlink>
          <a:srgbClr val="614E3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ind_1610_slide</Template>
  <TotalTime>0</TotalTime>
  <Words>5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ind_1610_slide</vt:lpstr>
      <vt:lpstr>1_Default Design</vt:lpstr>
      <vt:lpstr>www.meta4u.com/acc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www.meta4u.com/acc</dc:title>
  <dc:creator>amir</dc:creator>
  <cp:lastModifiedBy>amir</cp:lastModifiedBy>
  <cp:revision>1</cp:revision>
  <dcterms:created xsi:type="dcterms:W3CDTF">2012-06-14T07:56:56Z</dcterms:created>
  <dcterms:modified xsi:type="dcterms:W3CDTF">2012-06-14T07:57:51Z</dcterms:modified>
</cp:coreProperties>
</file>