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photoAlbum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C9F66-3647-41FD-AA8E-E20B0365C067}" type="datetimeFigureOut">
              <a:rPr lang="fa-IR" smtClean="0"/>
              <a:t>1/20/1434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D09E7-EE3A-49A5-8C7C-B96FE161D864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D_Stereograms_MRT_2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71450" y="0"/>
            <a:ext cx="879951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amir</dc:creator>
  <cp:lastModifiedBy>amir</cp:lastModifiedBy>
  <cp:revision>1</cp:revision>
  <dcterms:created xsi:type="dcterms:W3CDTF">2012-12-03T17:01:52Z</dcterms:created>
  <dcterms:modified xsi:type="dcterms:W3CDTF">2012-12-03T17:02:40Z</dcterms:modified>
</cp:coreProperties>
</file>