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8" r:id="rId3"/>
    <p:sldId id="279" r:id="rId4"/>
    <p:sldId id="257" r:id="rId5"/>
    <p:sldId id="282" r:id="rId6"/>
    <p:sldId id="285" r:id="rId7"/>
    <p:sldId id="284" r:id="rId8"/>
    <p:sldId id="286" r:id="rId9"/>
    <p:sldId id="281" r:id="rId10"/>
    <p:sldId id="287" r:id="rId11"/>
    <p:sldId id="283" r:id="rId12"/>
    <p:sldId id="28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2A00"/>
    <a:srgbClr val="99AD00"/>
    <a:srgbClr val="FFD100"/>
    <a:srgbClr val="008CFF"/>
    <a:srgbClr val="FF0066"/>
    <a:srgbClr val="297BB2"/>
    <a:srgbClr val="60B0F0"/>
    <a:srgbClr val="F159B4"/>
    <a:srgbClr val="479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996" y="-3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10" d="100"/>
          <a:sy n="110" d="100"/>
        </p:scale>
        <p:origin x="1602" y="90"/>
      </p:cViewPr>
      <p:guideLst/>
    </p:cSldViewPr>
  </p:notesViewPr>
  <p:gridSpacing cx="108014" cy="10801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62584-57D2-47FE-86EE-FC3F03C381D4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ECFE8-7B78-4243-931D-87AB5D190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261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6DE19-ED4D-467F-B3A0-DC2B6EF14F82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modir-mba.com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56270-80EC-42BB-A0E3-C0E175DAF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5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http://modir-mba.com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56270-80EC-42BB-A0E3-C0E175DAF7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13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http://modir-mba.com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56270-80EC-42BB-A0E3-C0E175DAF7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74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http://modir-mba.com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8F5430-FEBE-49C9-BEFC-8ECCBB4BC4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87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http://modir-mba.com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56270-80EC-42BB-A0E3-C0E175DAF77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604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http://modir-mba.com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56270-80EC-42BB-A0E3-C0E175DAF7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http://modir-mba.com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56270-80EC-42BB-A0E3-C0E175DAF7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15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http://modir-mba.com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56270-80EC-42BB-A0E3-C0E175DAF7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38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http://modir-mba.com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8F5430-FEBE-49C9-BEFC-8ECCBB4BC4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7937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http://modir-mba.com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56270-80EC-42BB-A0E3-C0E175DAF7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57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http://modir-mba.com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8F5430-FEBE-49C9-BEFC-8ECCBB4BC4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6291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http://modir-mba.com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56270-80EC-42BB-A0E3-C0E175DAF7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122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http://modir-mba.com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8F5430-FEBE-49C9-BEFC-8ECCBB4BC4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867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ir-mba.com/صفحه ا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1" descr="图片1修改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1772816"/>
            <a:ext cx="12192000" cy="508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ir-mba.com/صفحه شروع وپای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" y="0"/>
            <a:ext cx="12205880" cy="25598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8993"/>
            <a:ext cx="12209207" cy="3519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ir-mba.com/صفحات عموم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1" descr="图片1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196752"/>
            <a:ext cx="121920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ir-mba.com/صفحه فصل ه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1" descr="图片1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1600" y="0"/>
            <a:ext cx="122936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xt2"/>
          <p:cNvSpPr>
            <a:spLocks noGrp="1"/>
          </p:cNvSpPr>
          <p:nvPr>
            <p:ph type="ctrTitle" idx="4294967295"/>
          </p:nvPr>
        </p:nvSpPr>
        <p:spPr>
          <a:xfrm>
            <a:off x="3179622" y="2564888"/>
            <a:ext cx="5761037" cy="722313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rtl="1">
              <a:spcBef>
                <a:spcPts val="0"/>
              </a:spcBef>
              <a:defRPr/>
            </a:pPr>
            <a:r>
              <a:rPr lang="fa-IR" altLang="zh-CN" sz="4000" b="1" dirty="0" smtClean="0">
                <a:ln/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rPr>
              <a:t>به نام خدا</a:t>
            </a:r>
            <a:endParaRPr lang="fa-IR" altLang="zh-CN" sz="4000" b="1" dirty="0">
              <a:ln/>
              <a:solidFill>
                <a:schemeClr val="accent3"/>
              </a:solidFill>
              <a:latin typeface="微软雅黑" pitchFamily="34" charset="-122"/>
              <a:ea typeface="微软雅黑" pitchFamily="34" charset="-122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1" name="line-f"/>
          <p:cNvCxnSpPr/>
          <p:nvPr/>
        </p:nvCxnSpPr>
        <p:spPr>
          <a:xfrm>
            <a:off x="11300512" y="0"/>
            <a:ext cx="0" cy="7020000"/>
          </a:xfrm>
          <a:prstGeom prst="line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box3"/>
          <p:cNvGrpSpPr/>
          <p:nvPr/>
        </p:nvGrpSpPr>
        <p:grpSpPr>
          <a:xfrm flipH="1">
            <a:off x="3286776" y="3276600"/>
            <a:ext cx="4969504" cy="540070"/>
            <a:chOff x="5535558" y="1311371"/>
            <a:chExt cx="2317027" cy="853106"/>
          </a:xfrm>
        </p:grpSpPr>
        <p:sp>
          <p:nvSpPr>
            <p:cNvPr id="12" name="TextBox 11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</a:t>
              </a: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سوم</a:t>
              </a:r>
              <a:endParaRPr kumimoji="0" lang="fa-I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3" name="p3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line3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point3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FF2A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32" name="box-one-2"/>
          <p:cNvGrpSpPr/>
          <p:nvPr/>
        </p:nvGrpSpPr>
        <p:grpSpPr>
          <a:xfrm>
            <a:off x="7406915" y="252827"/>
            <a:ext cx="3893597" cy="1073778"/>
            <a:chOff x="6556082" y="1484748"/>
            <a:chExt cx="3893597" cy="1073778"/>
          </a:xfrm>
        </p:grpSpPr>
        <p:pic>
          <p:nvPicPr>
            <p:cNvPr id="133" name="box-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082" y="1486690"/>
              <a:ext cx="3893597" cy="1071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65"/>
            <p:cNvSpPr>
              <a:spLocks/>
            </p:cNvSpPr>
            <p:nvPr/>
          </p:nvSpPr>
          <p:spPr bwMode="auto">
            <a:xfrm>
              <a:off x="6556082" y="1484748"/>
              <a:ext cx="3365740" cy="610203"/>
            </a:xfrm>
            <a:custGeom>
              <a:avLst/>
              <a:gdLst>
                <a:gd name="T0" fmla="*/ 2147483646 w 2385"/>
                <a:gd name="T1" fmla="*/ 0 h 425"/>
                <a:gd name="T2" fmla="*/ 2147483646 w 2385"/>
                <a:gd name="T3" fmla="*/ 0 h 425"/>
                <a:gd name="T4" fmla="*/ 2147483646 w 2385"/>
                <a:gd name="T5" fmla="*/ 2147483646 h 425"/>
                <a:gd name="T6" fmla="*/ 2147483646 w 2385"/>
                <a:gd name="T7" fmla="*/ 2147483646 h 425"/>
                <a:gd name="T8" fmla="*/ 0 w 2385"/>
                <a:gd name="T9" fmla="*/ 2147483646 h 425"/>
                <a:gd name="T10" fmla="*/ 0 w 2385"/>
                <a:gd name="T11" fmla="*/ 2147483646 h 425"/>
                <a:gd name="T12" fmla="*/ 2147483646 w 2385"/>
                <a:gd name="T13" fmla="*/ 0 h 4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85"/>
                <a:gd name="T22" fmla="*/ 0 h 425"/>
                <a:gd name="T23" fmla="*/ 2385 w 2385"/>
                <a:gd name="T24" fmla="*/ 425 h 4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85" h="425">
                  <a:moveTo>
                    <a:pt x="32" y="0"/>
                  </a:moveTo>
                  <a:cubicBezTo>
                    <a:pt x="2385" y="0"/>
                    <a:pt x="2385" y="0"/>
                    <a:pt x="2385" y="0"/>
                  </a:cubicBezTo>
                  <a:cubicBezTo>
                    <a:pt x="2385" y="425"/>
                    <a:pt x="2385" y="425"/>
                    <a:pt x="2385" y="425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15" y="425"/>
                    <a:pt x="0" y="410"/>
                    <a:pt x="0" y="3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lose/>
                </a:path>
              </a:pathLst>
            </a:custGeom>
            <a:solidFill>
              <a:srgbClr val="99A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108000" bIns="3600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itchFamily="49" charset="-122"/>
                  <a:ea typeface="幼圆" pitchFamily="49" charset="-122"/>
                  <a:cs typeface="B Titr" panose="00000700000000000000" pitchFamily="2" charset="-78"/>
                </a:rPr>
                <a:t>عنوان فصل اول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B Titr" panose="00000700000000000000" pitchFamily="2" charset="-78"/>
              </a:endParaRPr>
            </a:p>
          </p:txBody>
        </p:sp>
      </p:grpSp>
      <p:grpSp>
        <p:nvGrpSpPr>
          <p:cNvPr id="136" name="box2"/>
          <p:cNvGrpSpPr/>
          <p:nvPr/>
        </p:nvGrpSpPr>
        <p:grpSpPr>
          <a:xfrm flipH="1">
            <a:off x="3286776" y="2520502"/>
            <a:ext cx="4969504" cy="540070"/>
            <a:chOff x="5535558" y="1311371"/>
            <a:chExt cx="2317027" cy="853106"/>
          </a:xfrm>
        </p:grpSpPr>
        <p:sp>
          <p:nvSpPr>
            <p:cNvPr id="137" name="TextBox 136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</a:t>
              </a: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دوم</a:t>
              </a:r>
              <a:endParaRPr kumimoji="0" lang="fa-I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38" name="p2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line2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point2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41" name="box1"/>
          <p:cNvGrpSpPr/>
          <p:nvPr/>
        </p:nvGrpSpPr>
        <p:grpSpPr>
          <a:xfrm flipH="1">
            <a:off x="3286776" y="1808790"/>
            <a:ext cx="4969504" cy="540070"/>
            <a:chOff x="5535558" y="1311371"/>
            <a:chExt cx="2317027" cy="853106"/>
          </a:xfrm>
        </p:grpSpPr>
        <p:sp>
          <p:nvSpPr>
            <p:cNvPr id="142" name="TextBox 141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اول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43" name="p1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line1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point1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0066FF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46" name="box4"/>
          <p:cNvGrpSpPr/>
          <p:nvPr/>
        </p:nvGrpSpPr>
        <p:grpSpPr>
          <a:xfrm flipH="1">
            <a:off x="3286776" y="4032698"/>
            <a:ext cx="4969504" cy="540070"/>
            <a:chOff x="5535558" y="1311371"/>
            <a:chExt cx="2317027" cy="853106"/>
          </a:xfrm>
        </p:grpSpPr>
        <p:sp>
          <p:nvSpPr>
            <p:cNvPr id="147" name="TextBox 146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</a:t>
              </a:r>
              <a:r>
                <a:rPr kumimoji="0" lang="fa-IR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زیرفصل </a:t>
              </a: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چهارم</a:t>
              </a:r>
              <a:endParaRPr kumimoji="0" lang="fa-I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48" name="p4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line4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point4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9" name="box4"/>
          <p:cNvSpPr>
            <a:spLocks/>
          </p:cNvSpPr>
          <p:nvPr/>
        </p:nvSpPr>
        <p:spPr bwMode="auto">
          <a:xfrm>
            <a:off x="10783109" y="252827"/>
            <a:ext cx="1034808" cy="764081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lIns="0" tIns="0" rIns="0" bIns="72000" anchor="ctr" anchorCtr="1"/>
          <a:lstStyle/>
          <a:p>
            <a:pPr algn="ctr">
              <a:defRPr/>
            </a:pPr>
            <a:r>
              <a:rPr lang="fa-IR" altLang="zh-CN" sz="2400" dirty="0" smtClean="0">
                <a:solidFill>
                  <a:srgbClr val="99AD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4</a:t>
            </a:r>
            <a:endParaRPr lang="zh-CN" altLang="en-US" sz="2400" dirty="0">
              <a:solidFill>
                <a:srgbClr val="99AD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10944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line"/>
          <p:cNvCxnSpPr>
            <a:cxnSpLocks noChangeShapeType="1"/>
          </p:cNvCxnSpPr>
          <p:nvPr/>
        </p:nvCxnSpPr>
        <p:spPr bwMode="auto">
          <a:xfrm flipH="1">
            <a:off x="1592817" y="755651"/>
            <a:ext cx="9903883" cy="0"/>
          </a:xfrm>
          <a:prstGeom prst="line">
            <a:avLst/>
          </a:prstGeom>
          <a:noFill/>
          <a:ln w="12700" algn="ctr">
            <a:solidFill>
              <a:srgbClr val="4FAF1B"/>
            </a:solidFill>
            <a:round/>
            <a:headEnd/>
            <a:tailEnd/>
          </a:ln>
        </p:spPr>
      </p:cxnSp>
      <p:sp>
        <p:nvSpPr>
          <p:cNvPr id="46" name="box1"/>
          <p:cNvSpPr/>
          <p:nvPr/>
        </p:nvSpPr>
        <p:spPr>
          <a:xfrm>
            <a:off x="11298587" y="509984"/>
            <a:ext cx="177800" cy="230717"/>
          </a:xfrm>
          <a:prstGeom prst="rect">
            <a:avLst/>
          </a:prstGeom>
          <a:solidFill>
            <a:srgbClr val="4FAF1B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9" name="box2"/>
          <p:cNvSpPr/>
          <p:nvPr/>
        </p:nvSpPr>
        <p:spPr>
          <a:xfrm>
            <a:off x="11082687" y="509984"/>
            <a:ext cx="177800" cy="230717"/>
          </a:xfrm>
          <a:prstGeom prst="rect">
            <a:avLst/>
          </a:prstGeom>
          <a:solidFill>
            <a:srgbClr val="A3BA2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0" name="box3"/>
          <p:cNvSpPr/>
          <p:nvPr/>
        </p:nvSpPr>
        <p:spPr>
          <a:xfrm>
            <a:off x="10866595" y="509984"/>
            <a:ext cx="175683" cy="230717"/>
          </a:xfrm>
          <a:prstGeom prst="rect">
            <a:avLst/>
          </a:prstGeom>
          <a:solidFill>
            <a:srgbClr val="CED56D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1" name="box4"/>
          <p:cNvSpPr/>
          <p:nvPr/>
        </p:nvSpPr>
        <p:spPr>
          <a:xfrm>
            <a:off x="10653004" y="509984"/>
            <a:ext cx="177800" cy="23071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2" name="box5"/>
          <p:cNvSpPr/>
          <p:nvPr/>
        </p:nvSpPr>
        <p:spPr>
          <a:xfrm>
            <a:off x="10424012" y="509984"/>
            <a:ext cx="177800" cy="2307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4" name="txt0"/>
          <p:cNvSpPr>
            <a:spLocks noChangeArrowheads="1"/>
          </p:cNvSpPr>
          <p:nvPr/>
        </p:nvSpPr>
        <p:spPr bwMode="auto">
          <a:xfrm>
            <a:off x="6681308" y="289851"/>
            <a:ext cx="3608680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r" defTabSz="121917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zh-CN" sz="2133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微软雅黑"/>
                <a:ea typeface="微软雅黑"/>
                <a:cs typeface="B Titr" panose="00000700000000000000" pitchFamily="2" charset="-78"/>
              </a:rPr>
              <a:t>عنوان .................................</a:t>
            </a:r>
            <a:endParaRPr kumimoji="0" lang="zh-CN" altLang="en-US" sz="2133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微软雅黑"/>
              <a:ea typeface="微软雅黑"/>
              <a:cs typeface="B Titr" panose="00000700000000000000" pitchFamily="2" charset="-78"/>
            </a:endParaRPr>
          </a:p>
        </p:txBody>
      </p:sp>
      <p:sp>
        <p:nvSpPr>
          <p:cNvPr id="54" name="txt"/>
          <p:cNvSpPr>
            <a:spLocks noChangeArrowheads="1"/>
          </p:cNvSpPr>
          <p:nvPr/>
        </p:nvSpPr>
        <p:spPr bwMode="auto">
          <a:xfrm flipH="1">
            <a:off x="7480141" y="1175694"/>
            <a:ext cx="3815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121917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B Nazanin" panose="00000400000000000000" pitchFamily="2" charset="-78"/>
              </a:rPr>
              <a:t>توضیحات ...................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B Nazanin" panose="00000400000000000000" pitchFamily="2" charset="-78"/>
            </a:endParaRPr>
          </a:p>
        </p:txBody>
      </p:sp>
      <p:grpSp>
        <p:nvGrpSpPr>
          <p:cNvPr id="17" name="pic"/>
          <p:cNvGrpSpPr/>
          <p:nvPr/>
        </p:nvGrpSpPr>
        <p:grpSpPr>
          <a:xfrm>
            <a:off x="429179" y="285291"/>
            <a:ext cx="1172661" cy="886348"/>
            <a:chOff x="-27211" y="2542952"/>
            <a:chExt cx="4157663" cy="3262312"/>
          </a:xfrm>
        </p:grpSpPr>
        <p:grpSp>
          <p:nvGrpSpPr>
            <p:cNvPr id="18" name="Group 23"/>
            <p:cNvGrpSpPr>
              <a:grpSpLocks/>
            </p:cNvGrpSpPr>
            <p:nvPr/>
          </p:nvGrpSpPr>
          <p:grpSpPr bwMode="auto">
            <a:xfrm>
              <a:off x="-27211" y="4343177"/>
              <a:ext cx="636588" cy="454025"/>
              <a:chOff x="930" y="2254"/>
              <a:chExt cx="401" cy="286"/>
            </a:xfrm>
          </p:grpSpPr>
          <p:sp>
            <p:nvSpPr>
              <p:cNvPr id="116" name="AutoShape 24"/>
              <p:cNvSpPr>
                <a:spLocks noChangeArrowheads="1"/>
              </p:cNvSpPr>
              <p:nvPr/>
            </p:nvSpPr>
            <p:spPr bwMode="auto">
              <a:xfrm>
                <a:off x="1104" y="234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38823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7" name="AutoShape 25"/>
              <p:cNvSpPr>
                <a:spLocks noChangeArrowheads="1"/>
              </p:cNvSpPr>
              <p:nvPr/>
            </p:nvSpPr>
            <p:spPr bwMode="auto">
              <a:xfrm>
                <a:off x="930" y="225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1686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9" name="AutoShape 26"/>
            <p:cNvSpPr>
              <a:spLocks noChangeArrowheads="1"/>
            </p:cNvSpPr>
            <p:nvPr/>
          </p:nvSpPr>
          <p:spPr bwMode="auto">
            <a:xfrm>
              <a:off x="2492152" y="5494114"/>
              <a:ext cx="360362" cy="311150"/>
            </a:xfrm>
            <a:prstGeom prst="hexagon">
              <a:avLst>
                <a:gd name="adj" fmla="val 28954"/>
                <a:gd name="vf" fmla="val 115470"/>
              </a:avLst>
            </a:prstGeom>
            <a:solidFill>
              <a:srgbClr val="FF9900">
                <a:alpha val="14117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0" name="Group 27"/>
            <p:cNvGrpSpPr>
              <a:grpSpLocks/>
            </p:cNvGrpSpPr>
            <p:nvPr/>
          </p:nvGrpSpPr>
          <p:grpSpPr bwMode="auto">
            <a:xfrm>
              <a:off x="476029" y="2542955"/>
              <a:ext cx="3654430" cy="2887664"/>
              <a:chOff x="1701" y="938"/>
              <a:chExt cx="2302" cy="1819"/>
            </a:xfrm>
          </p:grpSpPr>
          <p:sp>
            <p:nvSpPr>
              <p:cNvPr id="41" name="AutoShape 28"/>
              <p:cNvSpPr>
                <a:spLocks noChangeArrowheads="1"/>
              </p:cNvSpPr>
              <p:nvPr/>
            </p:nvSpPr>
            <p:spPr bwMode="auto">
              <a:xfrm>
                <a:off x="2904" y="11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607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42" name="Group 29"/>
              <p:cNvGrpSpPr>
                <a:grpSpLocks/>
              </p:cNvGrpSpPr>
              <p:nvPr/>
            </p:nvGrpSpPr>
            <p:grpSpPr bwMode="auto">
              <a:xfrm>
                <a:off x="1701" y="938"/>
                <a:ext cx="2302" cy="1819"/>
                <a:chOff x="1701" y="938"/>
                <a:chExt cx="2302" cy="1819"/>
              </a:xfrm>
            </p:grpSpPr>
            <p:grpSp>
              <p:nvGrpSpPr>
                <p:cNvPr id="43" name="Group 30"/>
                <p:cNvGrpSpPr>
                  <a:grpSpLocks/>
                </p:cNvGrpSpPr>
                <p:nvPr/>
              </p:nvGrpSpPr>
              <p:grpSpPr bwMode="auto">
                <a:xfrm>
                  <a:off x="1701" y="938"/>
                  <a:ext cx="2302" cy="1819"/>
                  <a:chOff x="1701" y="938"/>
                  <a:chExt cx="2302" cy="1819"/>
                </a:xfrm>
              </p:grpSpPr>
              <p:grpSp>
                <p:nvGrpSpPr>
                  <p:cNvPr id="47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1701" y="938"/>
                    <a:ext cx="2302" cy="1819"/>
                    <a:chOff x="1701" y="938"/>
                    <a:chExt cx="2302" cy="1819"/>
                  </a:xfrm>
                </p:grpSpPr>
                <p:sp>
                  <p:nvSpPr>
                    <p:cNvPr id="49" name="AutoShap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46" y="1478"/>
                      <a:ext cx="227" cy="196"/>
                    </a:xfrm>
                    <a:prstGeom prst="hexagon">
                      <a:avLst>
                        <a:gd name="adj" fmla="val 28954"/>
                        <a:gd name="vf" fmla="val 115470"/>
                      </a:avLst>
                    </a:prstGeom>
                    <a:solidFill>
                      <a:srgbClr val="00CC66">
                        <a:alpha val="32156"/>
                      </a:srgb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grpSp>
                  <p:nvGrpSpPr>
                    <p:cNvPr id="50" name="Group 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01" y="938"/>
                      <a:ext cx="2302" cy="1819"/>
                      <a:chOff x="1704" y="931"/>
                      <a:chExt cx="2302" cy="1819"/>
                    </a:xfrm>
                  </p:grpSpPr>
                  <p:grpSp>
                    <p:nvGrpSpPr>
                      <p:cNvPr id="51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04" y="931"/>
                        <a:ext cx="2302" cy="1819"/>
                        <a:chOff x="1704" y="931"/>
                        <a:chExt cx="2302" cy="1819"/>
                      </a:xfrm>
                    </p:grpSpPr>
                    <p:sp>
                      <p:nvSpPr>
                        <p:cNvPr id="56" name="AutoShape 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44" y="166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0066FF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7" name="AutoShape 3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59" y="2056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FF9900">
                            <a:alpha val="76862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8" name="AutoShape 3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11" y="207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9900CC">
                            <a:alpha val="70195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grpSp>
                      <p:nvGrpSpPr>
                        <p:cNvPr id="59" name="Group 3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04" y="931"/>
                          <a:ext cx="2302" cy="1819"/>
                          <a:chOff x="1704" y="931"/>
                          <a:chExt cx="2302" cy="1819"/>
                        </a:xfrm>
                      </p:grpSpPr>
                      <p:sp>
                        <p:nvSpPr>
                          <p:cNvPr id="60" name="AutoShape 3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7" y="157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" name="AutoShape 4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0" y="13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" name="AutoShape 4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6" y="126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4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3" name="AutoShape 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7" y="216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4" name="AutoShape 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1" y="14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5" name="AutoShape 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5" y="17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6" name="AutoShape 4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10" y="225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4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7" name="AutoShape 4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03" y="1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8" name="AutoShap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7" y="125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3" name="AutoShap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77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" name="AutoShap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6" y="187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6" name="AutoShape 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7" y="18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4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7" name="AutoShap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8" y="195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8" name="AutoShape 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70" y="17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9" name="AutoShap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53" y="115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0" name="AutoShap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3" y="19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1" name="AutoShap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4" y="17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2" name="AutoShap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52" y="186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3" name="AutoShap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2" y="18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4" name="AutoShape 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14" y="1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5" name="AutoShape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9" y="146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8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6" name="AutoShape 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4" y="21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7" name="AutoShape 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9" y="16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803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8" name="AutoShape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5" y="16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86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9" name="AutoShape 6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883" y="178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0" name="AutoShape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45" y="183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1" name="AutoShape 6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02" y="17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000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2" name="AutoShape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91" y="165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3" name="AutoShape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5" y="11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1215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4" name="AutoShape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4" y="145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5" name="AutoShape 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3" y="23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6" name="AutoShape 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2" y="2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7" name="AutoShap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41" y="12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5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8" name="AutoShap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4" y="134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4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9" name="AutoShap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0" y="19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0" name="AutoShape 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3" y="106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509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1" name="AutoShape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9" y="2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2" name="AutoShap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4" y="11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3" name="AutoShape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3" y="93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92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4" name="AutoShape 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79" y="16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5" name="AutoShape 7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3" y="20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6" name="AutoShape 8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43" y="236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7" name="AutoShape 8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197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8" name="AutoShape 8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59" y="203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9" name="AutoShape 8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704" y="168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0" name="AutoShap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30" y="164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3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1" name="AutoShap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62" y="22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2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" name="AutoShape 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217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3" name="AutoShape 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65" y="24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4" name="AutoShape 8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92" y="236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5" name="AutoShape 8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36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52" name="AutoShape 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21" y="1569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FF0066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  <p:sp>
                    <p:nvSpPr>
                      <p:cNvPr id="53" name="AutoShape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60" y="1541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0066FF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  <p:sp>
                    <p:nvSpPr>
                      <p:cNvPr id="55" name="AutoShape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14" y="2275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9900CC">
                          <a:alpha val="56862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48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3283" y="2147"/>
                    <a:ext cx="227" cy="196"/>
                  </a:xfrm>
                  <a:prstGeom prst="hexagon">
                    <a:avLst>
                      <a:gd name="adj" fmla="val 28954"/>
                      <a:gd name="vf" fmla="val 115470"/>
                    </a:avLst>
                  </a:prstGeom>
                  <a:solidFill>
                    <a:srgbClr val="AAE600">
                      <a:alpha val="21960"/>
                    </a:srgbClr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44" name="AutoShape 94"/>
                <p:cNvSpPr>
                  <a:spLocks noChangeArrowheads="1"/>
                </p:cNvSpPr>
                <p:nvPr/>
              </p:nvSpPr>
              <p:spPr bwMode="auto">
                <a:xfrm>
                  <a:off x="2766" y="2464"/>
                  <a:ext cx="227" cy="196"/>
                </a:xfrm>
                <a:prstGeom prst="hexagon">
                  <a:avLst>
                    <a:gd name="adj" fmla="val 28954"/>
                    <a:gd name="vf" fmla="val 115470"/>
                  </a:avLst>
                </a:prstGeom>
                <a:solidFill>
                  <a:srgbClr val="9900CC">
                    <a:alpha val="12157"/>
                  </a:srgbClr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21" name="Group 110"/>
            <p:cNvGrpSpPr>
              <a:grpSpLocks/>
            </p:cNvGrpSpPr>
            <p:nvPr/>
          </p:nvGrpSpPr>
          <p:grpSpPr bwMode="auto">
            <a:xfrm>
              <a:off x="836393" y="2974754"/>
              <a:ext cx="638176" cy="636588"/>
              <a:chOff x="1519" y="1096"/>
              <a:chExt cx="402" cy="401"/>
            </a:xfrm>
          </p:grpSpPr>
          <p:sp>
            <p:nvSpPr>
              <p:cNvPr id="38" name="AutoShape 11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AutoShape 11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2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AutoShape 11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" name="Group 114"/>
            <p:cNvGrpSpPr>
              <a:grpSpLocks/>
            </p:cNvGrpSpPr>
            <p:nvPr/>
          </p:nvGrpSpPr>
          <p:grpSpPr bwMode="auto">
            <a:xfrm>
              <a:off x="2204825" y="2542952"/>
              <a:ext cx="647701" cy="454025"/>
              <a:chOff x="4604" y="757"/>
              <a:chExt cx="408" cy="286"/>
            </a:xfrm>
          </p:grpSpPr>
          <p:sp>
            <p:nvSpPr>
              <p:cNvPr id="36" name="AutoShape 115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AutoShape 116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3" name="Group 117"/>
            <p:cNvGrpSpPr>
              <a:grpSpLocks/>
            </p:cNvGrpSpPr>
            <p:nvPr/>
          </p:nvGrpSpPr>
          <p:grpSpPr bwMode="auto">
            <a:xfrm>
              <a:off x="2781088" y="2974752"/>
              <a:ext cx="647701" cy="454025"/>
              <a:chOff x="4604" y="757"/>
              <a:chExt cx="408" cy="286"/>
            </a:xfrm>
          </p:grpSpPr>
          <p:sp>
            <p:nvSpPr>
              <p:cNvPr id="34" name="AutoShape 118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AutoShape 119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4" name="Group 120"/>
            <p:cNvGrpSpPr>
              <a:grpSpLocks/>
            </p:cNvGrpSpPr>
            <p:nvPr/>
          </p:nvGrpSpPr>
          <p:grpSpPr bwMode="auto">
            <a:xfrm>
              <a:off x="2565181" y="4414614"/>
              <a:ext cx="638176" cy="636588"/>
              <a:chOff x="1519" y="1096"/>
              <a:chExt cx="402" cy="401"/>
            </a:xfrm>
          </p:grpSpPr>
          <p:sp>
            <p:nvSpPr>
              <p:cNvPr id="31" name="AutoShape 12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AutoShape 12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AutoShape 12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CC00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5" name="Group 124"/>
            <p:cNvGrpSpPr>
              <a:grpSpLocks/>
            </p:cNvGrpSpPr>
            <p:nvPr/>
          </p:nvGrpSpPr>
          <p:grpSpPr bwMode="auto">
            <a:xfrm>
              <a:off x="907831" y="3982814"/>
              <a:ext cx="638176" cy="636588"/>
              <a:chOff x="1519" y="1096"/>
              <a:chExt cx="402" cy="401"/>
            </a:xfrm>
          </p:grpSpPr>
          <p:sp>
            <p:nvSpPr>
              <p:cNvPr id="28" name="AutoShape 125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" name="AutoShape 126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AutoShape 127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Oval 133"/>
            <p:cNvSpPr>
              <a:spLocks noChangeArrowheads="1"/>
            </p:cNvSpPr>
            <p:nvPr/>
          </p:nvSpPr>
          <p:spPr bwMode="auto">
            <a:xfrm rot="13545536">
              <a:off x="2708090" y="2971564"/>
              <a:ext cx="71437" cy="71438"/>
            </a:xfrm>
            <a:prstGeom prst="ellipse">
              <a:avLst/>
            </a:prstGeom>
            <a:noFill/>
            <a:ln w="12700">
              <a:solidFill>
                <a:srgbClr val="0066FF">
                  <a:alpha val="12157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Oval 169"/>
            <p:cNvSpPr>
              <a:spLocks noChangeArrowheads="1"/>
            </p:cNvSpPr>
            <p:nvPr/>
          </p:nvSpPr>
          <p:spPr bwMode="auto">
            <a:xfrm rot="18854464" flipH="1">
              <a:off x="1371390" y="3289558"/>
              <a:ext cx="71438" cy="63404"/>
            </a:xfrm>
            <a:prstGeom prst="ellipse">
              <a:avLst/>
            </a:prstGeom>
            <a:noFill/>
            <a:ln w="127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91994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6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2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repeatCount="2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69" grpId="0" animBg="1"/>
      <p:bldP spid="70" grpId="0" animBg="1"/>
      <p:bldP spid="71" grpId="0" animBg="1"/>
      <p:bldP spid="72" grpId="0" animBg="1"/>
      <p:bldP spid="74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xt2"/>
          <p:cNvSpPr>
            <a:spLocks noGrp="1"/>
          </p:cNvSpPr>
          <p:nvPr>
            <p:ph type="ctrTitle" idx="4294967295"/>
          </p:nvPr>
        </p:nvSpPr>
        <p:spPr>
          <a:xfrm>
            <a:off x="3179622" y="2564888"/>
            <a:ext cx="5761037" cy="722313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 rtl="1">
              <a:spcBef>
                <a:spcPts val="0"/>
              </a:spcBef>
              <a:defRPr/>
            </a:pPr>
            <a:r>
              <a:rPr lang="fa-IR" altLang="zh-CN" sz="4000" b="1" dirty="0" smtClean="0">
                <a:ln/>
                <a:solidFill>
                  <a:srgbClr val="FF2A00"/>
                </a:solidFill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rPr>
              <a:t>با تشکرازهمراهی شما</a:t>
            </a:r>
            <a:endParaRPr lang="fa-IR" altLang="zh-CN" sz="4000" b="1" dirty="0">
              <a:ln/>
              <a:solidFill>
                <a:srgbClr val="FF2A00"/>
              </a:solidFill>
              <a:latin typeface="微软雅黑" pitchFamily="34" charset="-122"/>
              <a:ea typeface="微软雅黑" pitchFamily="34" charset="-122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639079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xt2"/>
          <p:cNvSpPr>
            <a:spLocks noGrp="1"/>
          </p:cNvSpPr>
          <p:nvPr>
            <p:ph type="ctrTitle" idx="4294967295"/>
          </p:nvPr>
        </p:nvSpPr>
        <p:spPr>
          <a:xfrm>
            <a:off x="6204014" y="1187442"/>
            <a:ext cx="5760640" cy="722511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rtl="1">
              <a:spcBef>
                <a:spcPts val="0"/>
              </a:spcBef>
              <a:defRPr/>
            </a:pPr>
            <a:r>
              <a:rPr lang="fa-IR" altLang="zh-CN" sz="2800" b="1" dirty="0">
                <a:ln w="1270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rPr>
              <a:t>موضوع اصلی ................</a:t>
            </a:r>
          </a:p>
        </p:txBody>
      </p:sp>
      <p:sp>
        <p:nvSpPr>
          <p:cNvPr id="3" name="txt2"/>
          <p:cNvSpPr>
            <a:spLocks noGrp="1"/>
          </p:cNvSpPr>
          <p:nvPr>
            <p:ph type="subTitle" idx="4294967295"/>
          </p:nvPr>
        </p:nvSpPr>
        <p:spPr>
          <a:xfrm>
            <a:off x="6960112" y="2132832"/>
            <a:ext cx="3959822" cy="41551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0" indent="0" algn="r" rtl="1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fa-IR" altLang="zh-CN" sz="1800" dirty="0">
                <a:solidFill>
                  <a:srgbClr val="297BB2"/>
                </a:solidFill>
                <a:latin typeface="微软雅黑"/>
                <a:ea typeface="微软雅黑"/>
                <a:cs typeface="B Titr" panose="00000700000000000000" pitchFamily="2" charset="-78"/>
              </a:rPr>
              <a:t>تهیه کننده : ................................</a:t>
            </a:r>
            <a:endParaRPr lang="zh-CN" altLang="en-US" sz="1800" dirty="0">
              <a:solidFill>
                <a:srgbClr val="297BB2"/>
              </a:solidFill>
              <a:latin typeface="微软雅黑"/>
              <a:ea typeface="微软雅黑"/>
              <a:cs typeface="B Titr" panose="00000700000000000000" pitchFamily="2" charset="-78"/>
            </a:endParaRPr>
          </a:p>
        </p:txBody>
      </p:sp>
      <p:cxnSp>
        <p:nvCxnSpPr>
          <p:cNvPr id="5" name="line"/>
          <p:cNvCxnSpPr/>
          <p:nvPr/>
        </p:nvCxnSpPr>
        <p:spPr>
          <a:xfrm>
            <a:off x="6852700" y="1916804"/>
            <a:ext cx="4644000" cy="1588"/>
          </a:xfrm>
          <a:prstGeom prst="line">
            <a:avLst/>
          </a:prstGeom>
          <a:ln w="34925" cmpd="dbl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35652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line2"/>
          <p:cNvCxnSpPr/>
          <p:nvPr/>
        </p:nvCxnSpPr>
        <p:spPr>
          <a:xfrm>
            <a:off x="10341665" y="1069851"/>
            <a:ext cx="0" cy="4248000"/>
          </a:xfrm>
          <a:prstGeom prst="line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2" name="Group 341"/>
          <p:cNvGrpSpPr/>
          <p:nvPr/>
        </p:nvGrpSpPr>
        <p:grpSpPr>
          <a:xfrm>
            <a:off x="6448068" y="1310536"/>
            <a:ext cx="3893597" cy="1073778"/>
            <a:chOff x="6556082" y="1484748"/>
            <a:chExt cx="3893597" cy="1073778"/>
          </a:xfrm>
        </p:grpSpPr>
        <p:pic>
          <p:nvPicPr>
            <p:cNvPr id="13" name="box1-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082" y="1486690"/>
              <a:ext cx="3893597" cy="1071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Freeform 65"/>
            <p:cNvSpPr>
              <a:spLocks/>
            </p:cNvSpPr>
            <p:nvPr/>
          </p:nvSpPr>
          <p:spPr bwMode="auto">
            <a:xfrm>
              <a:off x="6556082" y="1484748"/>
              <a:ext cx="3365740" cy="610203"/>
            </a:xfrm>
            <a:custGeom>
              <a:avLst/>
              <a:gdLst>
                <a:gd name="T0" fmla="*/ 2147483646 w 2385"/>
                <a:gd name="T1" fmla="*/ 0 h 425"/>
                <a:gd name="T2" fmla="*/ 2147483646 w 2385"/>
                <a:gd name="T3" fmla="*/ 0 h 425"/>
                <a:gd name="T4" fmla="*/ 2147483646 w 2385"/>
                <a:gd name="T5" fmla="*/ 2147483646 h 425"/>
                <a:gd name="T6" fmla="*/ 2147483646 w 2385"/>
                <a:gd name="T7" fmla="*/ 2147483646 h 425"/>
                <a:gd name="T8" fmla="*/ 0 w 2385"/>
                <a:gd name="T9" fmla="*/ 2147483646 h 425"/>
                <a:gd name="T10" fmla="*/ 0 w 2385"/>
                <a:gd name="T11" fmla="*/ 2147483646 h 425"/>
                <a:gd name="T12" fmla="*/ 2147483646 w 2385"/>
                <a:gd name="T13" fmla="*/ 0 h 4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85"/>
                <a:gd name="T22" fmla="*/ 0 h 425"/>
                <a:gd name="T23" fmla="*/ 2385 w 2385"/>
                <a:gd name="T24" fmla="*/ 425 h 4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85" h="425">
                  <a:moveTo>
                    <a:pt x="32" y="0"/>
                  </a:moveTo>
                  <a:cubicBezTo>
                    <a:pt x="2385" y="0"/>
                    <a:pt x="2385" y="0"/>
                    <a:pt x="2385" y="0"/>
                  </a:cubicBezTo>
                  <a:cubicBezTo>
                    <a:pt x="2385" y="425"/>
                    <a:pt x="2385" y="425"/>
                    <a:pt x="2385" y="425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15" y="425"/>
                    <a:pt x="0" y="410"/>
                    <a:pt x="0" y="3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108000" bIns="3600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rtl="1" eaLnBrk="1" hangingPunct="1"/>
              <a:r>
                <a:rPr lang="fa-IR" altLang="zh-CN" dirty="0" smtClean="0">
                  <a:solidFill>
                    <a:srgbClr val="FFFFFF"/>
                  </a:solidFill>
                  <a:latin typeface="幼圆" pitchFamily="49" charset="-122"/>
                  <a:ea typeface="幼圆" pitchFamily="49" charset="-122"/>
                  <a:cs typeface="B Titr" panose="00000700000000000000" pitchFamily="2" charset="-78"/>
                </a:rPr>
                <a:t>عنوان فصل اول</a:t>
              </a:r>
              <a:endParaRPr lang="zh-CN" altLang="en-US" dirty="0">
                <a:solidFill>
                  <a:srgbClr val="FFFFFF"/>
                </a:solidFill>
                <a:latin typeface="幼圆" pitchFamily="49" charset="-122"/>
                <a:ea typeface="幼圆" pitchFamily="49" charset="-122"/>
                <a:cs typeface="B Titr" panose="00000700000000000000" pitchFamily="2" charset="-78"/>
              </a:endParaRPr>
            </a:p>
          </p:txBody>
        </p:sp>
      </p:grpSp>
      <p:sp>
        <p:nvSpPr>
          <p:cNvPr id="22" name="box1"/>
          <p:cNvSpPr>
            <a:spLocks/>
          </p:cNvSpPr>
          <p:nvPr/>
        </p:nvSpPr>
        <p:spPr bwMode="auto">
          <a:xfrm>
            <a:off x="9813808" y="1310536"/>
            <a:ext cx="1034808" cy="764081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lIns="0" tIns="0" rIns="0" bIns="72000" anchor="ctr" anchorCtr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a-IR" altLang="zh-CN" sz="2400" dirty="0">
                <a:solidFill>
                  <a:srgbClr val="008C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1</a:t>
            </a:r>
            <a:endParaRPr lang="zh-CN" altLang="en-US" sz="2400" dirty="0">
              <a:solidFill>
                <a:srgbClr val="008CFF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grpSp>
        <p:nvGrpSpPr>
          <p:cNvPr id="343" name="Group 342"/>
          <p:cNvGrpSpPr/>
          <p:nvPr/>
        </p:nvGrpSpPr>
        <p:grpSpPr>
          <a:xfrm>
            <a:off x="6448068" y="2282662"/>
            <a:ext cx="3893597" cy="1073778"/>
            <a:chOff x="6556082" y="2456874"/>
            <a:chExt cx="3893597" cy="1073778"/>
          </a:xfrm>
        </p:grpSpPr>
        <p:pic>
          <p:nvPicPr>
            <p:cNvPr id="31" name="box2-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082" y="2458816"/>
              <a:ext cx="3893597" cy="1071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Freeform 65"/>
            <p:cNvSpPr>
              <a:spLocks/>
            </p:cNvSpPr>
            <p:nvPr/>
          </p:nvSpPr>
          <p:spPr bwMode="auto">
            <a:xfrm>
              <a:off x="6556082" y="2456874"/>
              <a:ext cx="3365740" cy="610203"/>
            </a:xfrm>
            <a:custGeom>
              <a:avLst/>
              <a:gdLst>
                <a:gd name="T0" fmla="*/ 2147483646 w 2385"/>
                <a:gd name="T1" fmla="*/ 0 h 425"/>
                <a:gd name="T2" fmla="*/ 2147483646 w 2385"/>
                <a:gd name="T3" fmla="*/ 0 h 425"/>
                <a:gd name="T4" fmla="*/ 2147483646 w 2385"/>
                <a:gd name="T5" fmla="*/ 2147483646 h 425"/>
                <a:gd name="T6" fmla="*/ 2147483646 w 2385"/>
                <a:gd name="T7" fmla="*/ 2147483646 h 425"/>
                <a:gd name="T8" fmla="*/ 0 w 2385"/>
                <a:gd name="T9" fmla="*/ 2147483646 h 425"/>
                <a:gd name="T10" fmla="*/ 0 w 2385"/>
                <a:gd name="T11" fmla="*/ 2147483646 h 425"/>
                <a:gd name="T12" fmla="*/ 2147483646 w 2385"/>
                <a:gd name="T13" fmla="*/ 0 h 4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85"/>
                <a:gd name="T22" fmla="*/ 0 h 425"/>
                <a:gd name="T23" fmla="*/ 2385 w 2385"/>
                <a:gd name="T24" fmla="*/ 425 h 4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85" h="425">
                  <a:moveTo>
                    <a:pt x="32" y="0"/>
                  </a:moveTo>
                  <a:cubicBezTo>
                    <a:pt x="2385" y="0"/>
                    <a:pt x="2385" y="0"/>
                    <a:pt x="2385" y="0"/>
                  </a:cubicBezTo>
                  <a:cubicBezTo>
                    <a:pt x="2385" y="425"/>
                    <a:pt x="2385" y="425"/>
                    <a:pt x="2385" y="425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15" y="425"/>
                    <a:pt x="0" y="410"/>
                    <a:pt x="0" y="3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lose/>
                </a:path>
              </a:pathLst>
            </a:custGeom>
            <a:solidFill>
              <a:srgbClr val="FFD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0" rIns="0" bIns="36000" anchor="ctr"/>
            <a:lstStyle/>
            <a:p>
              <a:pPr algn="r" rtl="1"/>
              <a:r>
                <a:rPr lang="fa-IR" altLang="zh-CN" dirty="0" smtClean="0">
                  <a:solidFill>
                    <a:srgbClr val="FFFFFF"/>
                  </a:solidFill>
                  <a:latin typeface="幼圆" pitchFamily="49" charset="-122"/>
                  <a:ea typeface="幼圆" pitchFamily="49" charset="-122"/>
                  <a:cs typeface="B Titr" panose="00000700000000000000" pitchFamily="2" charset="-78"/>
                </a:rPr>
                <a:t>  عنوان فصل دوم</a:t>
              </a:r>
              <a:endParaRPr lang="zh-CN" altLang="en-US" dirty="0">
                <a:solidFill>
                  <a:srgbClr val="FFFFFF"/>
                </a:solidFill>
                <a:latin typeface="幼圆" pitchFamily="49" charset="-122"/>
                <a:ea typeface="幼圆" pitchFamily="49" charset="-122"/>
                <a:cs typeface="B Titr" panose="00000700000000000000" pitchFamily="2" charset="-78"/>
              </a:endParaRPr>
            </a:p>
          </p:txBody>
        </p:sp>
      </p:grpSp>
      <p:sp>
        <p:nvSpPr>
          <p:cNvPr id="33" name="box2"/>
          <p:cNvSpPr>
            <a:spLocks/>
          </p:cNvSpPr>
          <p:nvPr/>
        </p:nvSpPr>
        <p:spPr bwMode="auto">
          <a:xfrm>
            <a:off x="9813808" y="2282662"/>
            <a:ext cx="1034808" cy="764081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lIns="0" tIns="0" rIns="0" bIns="72000" anchor="ctr" anchorCtr="1"/>
          <a:lstStyle/>
          <a:p>
            <a:pPr algn="ctr">
              <a:defRPr/>
            </a:pPr>
            <a:r>
              <a:rPr lang="fa-IR" altLang="zh-CN" sz="2400" dirty="0" smtClean="0">
                <a:solidFill>
                  <a:srgbClr val="FFC0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2</a:t>
            </a:r>
            <a:endParaRPr lang="zh-CN" altLang="en-US" sz="28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4" name="Group 343"/>
          <p:cNvGrpSpPr/>
          <p:nvPr/>
        </p:nvGrpSpPr>
        <p:grpSpPr>
          <a:xfrm>
            <a:off x="6448068" y="3248426"/>
            <a:ext cx="3893597" cy="1073778"/>
            <a:chOff x="6556082" y="3422638"/>
            <a:chExt cx="3893597" cy="1073778"/>
          </a:xfrm>
        </p:grpSpPr>
        <p:pic>
          <p:nvPicPr>
            <p:cNvPr id="34" name="box3-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082" y="3424580"/>
              <a:ext cx="3893597" cy="1071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Freeform 65"/>
            <p:cNvSpPr>
              <a:spLocks/>
            </p:cNvSpPr>
            <p:nvPr/>
          </p:nvSpPr>
          <p:spPr bwMode="auto">
            <a:xfrm>
              <a:off x="6556082" y="3422638"/>
              <a:ext cx="3365740" cy="610203"/>
            </a:xfrm>
            <a:custGeom>
              <a:avLst/>
              <a:gdLst>
                <a:gd name="T0" fmla="*/ 2147483646 w 2385"/>
                <a:gd name="T1" fmla="*/ 0 h 425"/>
                <a:gd name="T2" fmla="*/ 2147483646 w 2385"/>
                <a:gd name="T3" fmla="*/ 0 h 425"/>
                <a:gd name="T4" fmla="*/ 2147483646 w 2385"/>
                <a:gd name="T5" fmla="*/ 2147483646 h 425"/>
                <a:gd name="T6" fmla="*/ 2147483646 w 2385"/>
                <a:gd name="T7" fmla="*/ 2147483646 h 425"/>
                <a:gd name="T8" fmla="*/ 0 w 2385"/>
                <a:gd name="T9" fmla="*/ 2147483646 h 425"/>
                <a:gd name="T10" fmla="*/ 0 w 2385"/>
                <a:gd name="T11" fmla="*/ 2147483646 h 425"/>
                <a:gd name="T12" fmla="*/ 2147483646 w 2385"/>
                <a:gd name="T13" fmla="*/ 0 h 4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85"/>
                <a:gd name="T22" fmla="*/ 0 h 425"/>
                <a:gd name="T23" fmla="*/ 2385 w 2385"/>
                <a:gd name="T24" fmla="*/ 425 h 4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85" h="425">
                  <a:moveTo>
                    <a:pt x="32" y="0"/>
                  </a:moveTo>
                  <a:cubicBezTo>
                    <a:pt x="2385" y="0"/>
                    <a:pt x="2385" y="0"/>
                    <a:pt x="2385" y="0"/>
                  </a:cubicBezTo>
                  <a:cubicBezTo>
                    <a:pt x="2385" y="425"/>
                    <a:pt x="2385" y="425"/>
                    <a:pt x="2385" y="425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15" y="425"/>
                    <a:pt x="0" y="410"/>
                    <a:pt x="0" y="3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108000" bIns="36000" anchor="ctr"/>
            <a:lstStyle/>
            <a:p>
              <a:pPr algn="r"/>
              <a:r>
                <a:rPr lang="fa-IR" altLang="zh-CN" dirty="0" smtClean="0">
                  <a:solidFill>
                    <a:srgbClr val="FFFFFF"/>
                  </a:solidFill>
                  <a:latin typeface="幼圆" pitchFamily="49" charset="-122"/>
                  <a:ea typeface="幼圆" pitchFamily="49" charset="-122"/>
                  <a:cs typeface="B Titr" panose="00000700000000000000" pitchFamily="2" charset="-78"/>
                </a:rPr>
                <a:t>عنوان فصل سوم</a:t>
              </a:r>
              <a:endParaRPr lang="zh-CN" altLang="en-US" dirty="0">
                <a:solidFill>
                  <a:srgbClr val="FFFFFF"/>
                </a:solidFill>
                <a:latin typeface="幼圆" pitchFamily="49" charset="-122"/>
                <a:ea typeface="幼圆" pitchFamily="49" charset="-122"/>
                <a:cs typeface="B Titr" panose="00000700000000000000" pitchFamily="2" charset="-78"/>
              </a:endParaRPr>
            </a:p>
          </p:txBody>
        </p:sp>
      </p:grpSp>
      <p:sp>
        <p:nvSpPr>
          <p:cNvPr id="36" name="box3"/>
          <p:cNvSpPr>
            <a:spLocks/>
          </p:cNvSpPr>
          <p:nvPr/>
        </p:nvSpPr>
        <p:spPr bwMode="auto">
          <a:xfrm>
            <a:off x="9813808" y="3248426"/>
            <a:ext cx="1034808" cy="764081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lIns="0" tIns="0" rIns="0" bIns="72000" anchor="ctr" anchorCtr="1"/>
          <a:lstStyle/>
          <a:p>
            <a:pPr algn="ctr">
              <a:defRPr/>
            </a:pPr>
            <a:r>
              <a:rPr lang="fa-IR" altLang="zh-CN" sz="2400" dirty="0" smtClean="0">
                <a:solidFill>
                  <a:srgbClr val="FF00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3</a:t>
            </a:r>
            <a:endParaRPr lang="zh-CN" alt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5" name="Group 344"/>
          <p:cNvGrpSpPr/>
          <p:nvPr/>
        </p:nvGrpSpPr>
        <p:grpSpPr>
          <a:xfrm>
            <a:off x="6448068" y="4226914"/>
            <a:ext cx="3893597" cy="1073778"/>
            <a:chOff x="6556082" y="4401126"/>
            <a:chExt cx="3893597" cy="1073778"/>
          </a:xfrm>
        </p:grpSpPr>
        <p:pic>
          <p:nvPicPr>
            <p:cNvPr id="37" name="box4-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082" y="4403068"/>
              <a:ext cx="3893597" cy="1071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Freeform 65"/>
            <p:cNvSpPr>
              <a:spLocks/>
            </p:cNvSpPr>
            <p:nvPr/>
          </p:nvSpPr>
          <p:spPr bwMode="auto">
            <a:xfrm>
              <a:off x="6556082" y="4401126"/>
              <a:ext cx="3365740" cy="610203"/>
            </a:xfrm>
            <a:custGeom>
              <a:avLst/>
              <a:gdLst>
                <a:gd name="T0" fmla="*/ 2147483646 w 2385"/>
                <a:gd name="T1" fmla="*/ 0 h 425"/>
                <a:gd name="T2" fmla="*/ 2147483646 w 2385"/>
                <a:gd name="T3" fmla="*/ 0 h 425"/>
                <a:gd name="T4" fmla="*/ 2147483646 w 2385"/>
                <a:gd name="T5" fmla="*/ 2147483646 h 425"/>
                <a:gd name="T6" fmla="*/ 2147483646 w 2385"/>
                <a:gd name="T7" fmla="*/ 2147483646 h 425"/>
                <a:gd name="T8" fmla="*/ 0 w 2385"/>
                <a:gd name="T9" fmla="*/ 2147483646 h 425"/>
                <a:gd name="T10" fmla="*/ 0 w 2385"/>
                <a:gd name="T11" fmla="*/ 2147483646 h 425"/>
                <a:gd name="T12" fmla="*/ 2147483646 w 2385"/>
                <a:gd name="T13" fmla="*/ 0 h 4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85"/>
                <a:gd name="T22" fmla="*/ 0 h 425"/>
                <a:gd name="T23" fmla="*/ 2385 w 2385"/>
                <a:gd name="T24" fmla="*/ 425 h 4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85" h="425">
                  <a:moveTo>
                    <a:pt x="32" y="0"/>
                  </a:moveTo>
                  <a:cubicBezTo>
                    <a:pt x="2385" y="0"/>
                    <a:pt x="2385" y="0"/>
                    <a:pt x="2385" y="0"/>
                  </a:cubicBezTo>
                  <a:cubicBezTo>
                    <a:pt x="2385" y="425"/>
                    <a:pt x="2385" y="425"/>
                    <a:pt x="2385" y="425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15" y="425"/>
                    <a:pt x="0" y="410"/>
                    <a:pt x="0" y="3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lose/>
                </a:path>
              </a:pathLst>
            </a:custGeom>
            <a:solidFill>
              <a:srgbClr val="99A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0" rIns="0" bIns="36000" anchor="ctr"/>
            <a:lstStyle/>
            <a:p>
              <a:pPr algn="r" rtl="1"/>
              <a:r>
                <a:rPr lang="fa-IR" altLang="zh-CN" dirty="0" smtClean="0">
                  <a:solidFill>
                    <a:srgbClr val="FFFFFF"/>
                  </a:solidFill>
                  <a:latin typeface="幼圆" pitchFamily="49" charset="-122"/>
                  <a:ea typeface="幼圆" pitchFamily="49" charset="-122"/>
                  <a:cs typeface="B Titr" panose="00000700000000000000" pitchFamily="2" charset="-78"/>
                </a:rPr>
                <a:t>  عنوان فصل چهارم</a:t>
              </a:r>
              <a:endParaRPr lang="zh-CN" altLang="en-US" dirty="0">
                <a:solidFill>
                  <a:srgbClr val="FFFFFF"/>
                </a:solidFill>
                <a:latin typeface="幼圆" pitchFamily="49" charset="-122"/>
                <a:ea typeface="幼圆" pitchFamily="49" charset="-122"/>
                <a:cs typeface="B Titr" panose="00000700000000000000" pitchFamily="2" charset="-78"/>
              </a:endParaRPr>
            </a:p>
          </p:txBody>
        </p:sp>
      </p:grpSp>
      <p:sp>
        <p:nvSpPr>
          <p:cNvPr id="39" name="box4"/>
          <p:cNvSpPr>
            <a:spLocks/>
          </p:cNvSpPr>
          <p:nvPr/>
        </p:nvSpPr>
        <p:spPr bwMode="auto">
          <a:xfrm>
            <a:off x="9813808" y="4226914"/>
            <a:ext cx="1034808" cy="764081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lIns="0" tIns="0" rIns="0" bIns="72000" anchor="ctr" anchorCtr="1"/>
          <a:lstStyle/>
          <a:p>
            <a:pPr algn="ctr">
              <a:defRPr/>
            </a:pPr>
            <a:r>
              <a:rPr lang="fa-IR" altLang="zh-CN" sz="2400" dirty="0" smtClean="0">
                <a:solidFill>
                  <a:srgbClr val="99AD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4</a:t>
            </a:r>
            <a:endParaRPr lang="zh-CN" altLang="en-US" sz="2400" dirty="0">
              <a:solidFill>
                <a:srgbClr val="99AD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8" name="line"/>
          <p:cNvCxnSpPr>
            <a:cxnSpLocks noChangeShapeType="1"/>
          </p:cNvCxnSpPr>
          <p:nvPr/>
        </p:nvCxnSpPr>
        <p:spPr bwMode="auto">
          <a:xfrm flipH="1">
            <a:off x="1524700" y="755651"/>
            <a:ext cx="9972000" cy="0"/>
          </a:xfrm>
          <a:prstGeom prst="line">
            <a:avLst/>
          </a:prstGeom>
          <a:noFill/>
          <a:ln w="12700" algn="ctr">
            <a:gradFill flip="none" rotWithShape="1">
              <a:gsLst>
                <a:gs pos="0">
                  <a:srgbClr val="99AD00"/>
                </a:gs>
                <a:gs pos="38000">
                  <a:srgbClr val="FF2A00"/>
                </a:gs>
                <a:gs pos="73000">
                  <a:srgbClr val="FFD100"/>
                </a:gs>
                <a:gs pos="100000">
                  <a:srgbClr val="008CFF"/>
                </a:gs>
              </a:gsLst>
              <a:lin ang="10800000" scaled="1"/>
              <a:tileRect/>
            </a:gradFill>
            <a:round/>
            <a:headEnd/>
            <a:tailEnd/>
          </a:ln>
        </p:spPr>
      </p:cxnSp>
      <p:sp>
        <p:nvSpPr>
          <p:cNvPr id="149" name="box1"/>
          <p:cNvSpPr/>
          <p:nvPr/>
        </p:nvSpPr>
        <p:spPr>
          <a:xfrm>
            <a:off x="11298587" y="509984"/>
            <a:ext cx="177800" cy="230717"/>
          </a:xfrm>
          <a:prstGeom prst="rect">
            <a:avLst/>
          </a:prstGeom>
          <a:solidFill>
            <a:srgbClr val="008C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50" name="box2"/>
          <p:cNvSpPr/>
          <p:nvPr/>
        </p:nvSpPr>
        <p:spPr>
          <a:xfrm>
            <a:off x="11082687" y="509984"/>
            <a:ext cx="177800" cy="230717"/>
          </a:xfrm>
          <a:prstGeom prst="rect">
            <a:avLst/>
          </a:prstGeom>
          <a:solidFill>
            <a:srgbClr val="FFD1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D1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51" name="box3"/>
          <p:cNvSpPr/>
          <p:nvPr/>
        </p:nvSpPr>
        <p:spPr>
          <a:xfrm>
            <a:off x="10866595" y="509984"/>
            <a:ext cx="175683" cy="230717"/>
          </a:xfrm>
          <a:prstGeom prst="rect">
            <a:avLst/>
          </a:prstGeom>
          <a:solidFill>
            <a:srgbClr val="FF2A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52" name="box4"/>
          <p:cNvSpPr/>
          <p:nvPr/>
        </p:nvSpPr>
        <p:spPr>
          <a:xfrm>
            <a:off x="10653004" y="509984"/>
            <a:ext cx="177800" cy="230717"/>
          </a:xfrm>
          <a:prstGeom prst="rect">
            <a:avLst/>
          </a:prstGeom>
          <a:solidFill>
            <a:srgbClr val="99AD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54" name="txt0"/>
          <p:cNvSpPr>
            <a:spLocks noChangeArrowheads="1"/>
          </p:cNvSpPr>
          <p:nvPr/>
        </p:nvSpPr>
        <p:spPr bwMode="auto">
          <a:xfrm>
            <a:off x="8715518" y="289851"/>
            <a:ext cx="1574470" cy="4205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r" defTabSz="121917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zh-CN" sz="2133" b="1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9000">
                      <a:srgbClr val="99AD00"/>
                    </a:gs>
                    <a:gs pos="47000">
                      <a:srgbClr val="FF2A00"/>
                    </a:gs>
                    <a:gs pos="74000">
                      <a:srgbClr val="FFD100"/>
                    </a:gs>
                    <a:gs pos="100000">
                      <a:srgbClr val="008CFF"/>
                    </a:gs>
                  </a:gsLst>
                  <a:lin ang="10800000" scaled="1"/>
                  <a:tileRect/>
                </a:gradFill>
                <a:effectLst/>
                <a:uLnTx/>
                <a:uFillTx/>
                <a:latin typeface="微软雅黑"/>
                <a:ea typeface="微软雅黑"/>
                <a:cs typeface="B Titr" panose="00000700000000000000" pitchFamily="2" charset="-78"/>
              </a:rPr>
              <a:t>فهرست مطالب</a:t>
            </a:r>
            <a:endParaRPr kumimoji="0" lang="zh-CN" altLang="en-US" sz="2133" b="1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19000">
                    <a:srgbClr val="99AD00"/>
                  </a:gs>
                  <a:gs pos="47000">
                    <a:srgbClr val="FF2A00"/>
                  </a:gs>
                  <a:gs pos="74000">
                    <a:srgbClr val="FFD100"/>
                  </a:gs>
                  <a:gs pos="100000">
                    <a:srgbClr val="008CFF"/>
                  </a:gs>
                </a:gsLst>
                <a:lin ang="10800000" scaled="1"/>
                <a:tileRect/>
              </a:gradFill>
              <a:effectLst/>
              <a:uLnTx/>
              <a:uFillTx/>
              <a:latin typeface="微软雅黑"/>
              <a:ea typeface="微软雅黑"/>
              <a:cs typeface="B Titr" panose="00000700000000000000" pitchFamily="2" charset="-78"/>
            </a:endParaRPr>
          </a:p>
        </p:txBody>
      </p:sp>
      <p:grpSp>
        <p:nvGrpSpPr>
          <p:cNvPr id="545" name="pic"/>
          <p:cNvGrpSpPr/>
          <p:nvPr/>
        </p:nvGrpSpPr>
        <p:grpSpPr>
          <a:xfrm>
            <a:off x="429179" y="285291"/>
            <a:ext cx="1172661" cy="886348"/>
            <a:chOff x="-27211" y="2542952"/>
            <a:chExt cx="4157663" cy="3262312"/>
          </a:xfrm>
        </p:grpSpPr>
        <p:grpSp>
          <p:nvGrpSpPr>
            <p:cNvPr id="546" name="Group 23"/>
            <p:cNvGrpSpPr>
              <a:grpSpLocks/>
            </p:cNvGrpSpPr>
            <p:nvPr/>
          </p:nvGrpSpPr>
          <p:grpSpPr bwMode="auto">
            <a:xfrm>
              <a:off x="-27211" y="4343177"/>
              <a:ext cx="636588" cy="454025"/>
              <a:chOff x="930" y="2254"/>
              <a:chExt cx="401" cy="286"/>
            </a:xfrm>
          </p:grpSpPr>
          <p:sp>
            <p:nvSpPr>
              <p:cNvPr id="636" name="AutoShape 24"/>
              <p:cNvSpPr>
                <a:spLocks noChangeArrowheads="1"/>
              </p:cNvSpPr>
              <p:nvPr/>
            </p:nvSpPr>
            <p:spPr bwMode="auto">
              <a:xfrm>
                <a:off x="1104" y="234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38823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7" name="AutoShape 25"/>
              <p:cNvSpPr>
                <a:spLocks noChangeArrowheads="1"/>
              </p:cNvSpPr>
              <p:nvPr/>
            </p:nvSpPr>
            <p:spPr bwMode="auto">
              <a:xfrm>
                <a:off x="930" y="225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1686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47" name="AutoShape 26"/>
            <p:cNvSpPr>
              <a:spLocks noChangeArrowheads="1"/>
            </p:cNvSpPr>
            <p:nvPr/>
          </p:nvSpPr>
          <p:spPr bwMode="auto">
            <a:xfrm>
              <a:off x="2492152" y="5494114"/>
              <a:ext cx="360362" cy="311150"/>
            </a:xfrm>
            <a:prstGeom prst="hexagon">
              <a:avLst>
                <a:gd name="adj" fmla="val 28954"/>
                <a:gd name="vf" fmla="val 115470"/>
              </a:avLst>
            </a:prstGeom>
            <a:solidFill>
              <a:srgbClr val="FF9900">
                <a:alpha val="14117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48" name="Group 27"/>
            <p:cNvGrpSpPr>
              <a:grpSpLocks/>
            </p:cNvGrpSpPr>
            <p:nvPr/>
          </p:nvGrpSpPr>
          <p:grpSpPr bwMode="auto">
            <a:xfrm>
              <a:off x="476029" y="2542955"/>
              <a:ext cx="3654430" cy="2887664"/>
              <a:chOff x="1701" y="938"/>
              <a:chExt cx="2302" cy="1819"/>
            </a:xfrm>
          </p:grpSpPr>
          <p:sp>
            <p:nvSpPr>
              <p:cNvPr id="569" name="AutoShape 28"/>
              <p:cNvSpPr>
                <a:spLocks noChangeArrowheads="1"/>
              </p:cNvSpPr>
              <p:nvPr/>
            </p:nvSpPr>
            <p:spPr bwMode="auto">
              <a:xfrm>
                <a:off x="2904" y="11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607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570" name="Group 29"/>
              <p:cNvGrpSpPr>
                <a:grpSpLocks/>
              </p:cNvGrpSpPr>
              <p:nvPr/>
            </p:nvGrpSpPr>
            <p:grpSpPr bwMode="auto">
              <a:xfrm>
                <a:off x="1701" y="938"/>
                <a:ext cx="2302" cy="1819"/>
                <a:chOff x="1701" y="938"/>
                <a:chExt cx="2302" cy="1819"/>
              </a:xfrm>
            </p:grpSpPr>
            <p:grpSp>
              <p:nvGrpSpPr>
                <p:cNvPr id="571" name="Group 30"/>
                <p:cNvGrpSpPr>
                  <a:grpSpLocks/>
                </p:cNvGrpSpPr>
                <p:nvPr/>
              </p:nvGrpSpPr>
              <p:grpSpPr bwMode="auto">
                <a:xfrm>
                  <a:off x="1701" y="938"/>
                  <a:ext cx="2302" cy="1819"/>
                  <a:chOff x="1701" y="938"/>
                  <a:chExt cx="2302" cy="1819"/>
                </a:xfrm>
              </p:grpSpPr>
              <p:grpSp>
                <p:nvGrpSpPr>
                  <p:cNvPr id="573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1701" y="938"/>
                    <a:ext cx="2302" cy="1819"/>
                    <a:chOff x="1701" y="938"/>
                    <a:chExt cx="2302" cy="1819"/>
                  </a:xfrm>
                </p:grpSpPr>
                <p:sp>
                  <p:nvSpPr>
                    <p:cNvPr id="575" name="AutoShap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46" y="1478"/>
                      <a:ext cx="227" cy="196"/>
                    </a:xfrm>
                    <a:prstGeom prst="hexagon">
                      <a:avLst>
                        <a:gd name="adj" fmla="val 28954"/>
                        <a:gd name="vf" fmla="val 115470"/>
                      </a:avLst>
                    </a:prstGeom>
                    <a:solidFill>
                      <a:srgbClr val="00CC66">
                        <a:alpha val="32156"/>
                      </a:srgb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grpSp>
                  <p:nvGrpSpPr>
                    <p:cNvPr id="576" name="Group 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01" y="938"/>
                      <a:ext cx="2302" cy="1819"/>
                      <a:chOff x="1704" y="931"/>
                      <a:chExt cx="2302" cy="1819"/>
                    </a:xfrm>
                  </p:grpSpPr>
                  <p:grpSp>
                    <p:nvGrpSpPr>
                      <p:cNvPr id="577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04" y="931"/>
                        <a:ext cx="2302" cy="1819"/>
                        <a:chOff x="1704" y="931"/>
                        <a:chExt cx="2302" cy="1819"/>
                      </a:xfrm>
                    </p:grpSpPr>
                    <p:sp>
                      <p:nvSpPr>
                        <p:cNvPr id="581" name="AutoShape 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44" y="166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0066FF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82" name="AutoShape 3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59" y="2056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FF9900">
                            <a:alpha val="76862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83" name="AutoShape 3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11" y="207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9900CC">
                            <a:alpha val="70195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grpSp>
                      <p:nvGrpSpPr>
                        <p:cNvPr id="584" name="Group 3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04" y="931"/>
                          <a:ext cx="2302" cy="1819"/>
                          <a:chOff x="1704" y="931"/>
                          <a:chExt cx="2302" cy="1819"/>
                        </a:xfrm>
                      </p:grpSpPr>
                      <p:sp>
                        <p:nvSpPr>
                          <p:cNvPr id="585" name="AutoShape 3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7" y="157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86" name="AutoShape 4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0" y="13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87" name="AutoShape 4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6" y="126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4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88" name="AutoShape 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7" y="216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89" name="AutoShape 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1" y="14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0" name="AutoShape 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5" y="17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1" name="AutoShape 4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10" y="225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4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2" name="AutoShape 4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03" y="1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3" name="AutoShap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7" y="125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4" name="AutoShap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77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5" name="AutoShap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6" y="187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6" name="AutoShape 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7" y="18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4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7" name="AutoShap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8" y="195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8" name="AutoShape 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70" y="17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599" name="AutoShap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53" y="115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0" name="AutoShap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3" y="19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1" name="AutoShap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4" y="17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2" name="AutoShap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52" y="186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3" name="AutoShap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2" y="18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4" name="AutoShape 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14" y="1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5" name="AutoShape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9" y="146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8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6" name="AutoShape 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4" y="21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7" name="AutoShape 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9" y="16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803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8" name="AutoShape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5" y="16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86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09" name="AutoShape 6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883" y="178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0" name="AutoShape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45" y="183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1" name="AutoShape 6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02" y="17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000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2" name="AutoShape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91" y="165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3" name="AutoShape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5" y="11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1215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4" name="AutoShape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4" y="145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5" name="AutoShape 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3" y="23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6" name="AutoShape 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2" y="2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7" name="AutoShap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41" y="12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5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8" name="AutoShap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4" y="134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4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9" name="AutoShap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0" y="19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0" name="AutoShape 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3" y="106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509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1" name="AutoShape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9" y="2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2" name="AutoShap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4" y="11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3" name="AutoShape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3" y="93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92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4" name="AutoShape 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79" y="16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5" name="AutoShape 7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3" y="20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6" name="AutoShape 8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43" y="236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7" name="AutoShape 8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197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8" name="AutoShape 8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59" y="203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9" name="AutoShape 8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704" y="168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30" name="AutoShap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30" y="164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3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31" name="AutoShap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62" y="22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2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32" name="AutoShape 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217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33" name="AutoShape 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65" y="24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34" name="AutoShape 8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92" y="236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35" name="AutoShape 8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36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578" name="AutoShape 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21" y="1569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FF0066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  <p:sp>
                    <p:nvSpPr>
                      <p:cNvPr id="579" name="AutoShape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60" y="1541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0066FF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  <p:sp>
                    <p:nvSpPr>
                      <p:cNvPr id="580" name="AutoShape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14" y="2275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9900CC">
                          <a:alpha val="56862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574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3283" y="2147"/>
                    <a:ext cx="227" cy="196"/>
                  </a:xfrm>
                  <a:prstGeom prst="hexagon">
                    <a:avLst>
                      <a:gd name="adj" fmla="val 28954"/>
                      <a:gd name="vf" fmla="val 115470"/>
                    </a:avLst>
                  </a:prstGeom>
                  <a:solidFill>
                    <a:srgbClr val="AAE600">
                      <a:alpha val="21960"/>
                    </a:srgbClr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572" name="AutoShape 94"/>
                <p:cNvSpPr>
                  <a:spLocks noChangeArrowheads="1"/>
                </p:cNvSpPr>
                <p:nvPr/>
              </p:nvSpPr>
              <p:spPr bwMode="auto">
                <a:xfrm>
                  <a:off x="2766" y="2464"/>
                  <a:ext cx="227" cy="196"/>
                </a:xfrm>
                <a:prstGeom prst="hexagon">
                  <a:avLst>
                    <a:gd name="adj" fmla="val 28954"/>
                    <a:gd name="vf" fmla="val 115470"/>
                  </a:avLst>
                </a:prstGeom>
                <a:solidFill>
                  <a:srgbClr val="9900CC">
                    <a:alpha val="12157"/>
                  </a:srgbClr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549" name="Group 110"/>
            <p:cNvGrpSpPr>
              <a:grpSpLocks/>
            </p:cNvGrpSpPr>
            <p:nvPr/>
          </p:nvGrpSpPr>
          <p:grpSpPr bwMode="auto">
            <a:xfrm>
              <a:off x="836393" y="2974754"/>
              <a:ext cx="638176" cy="636588"/>
              <a:chOff x="1519" y="1096"/>
              <a:chExt cx="402" cy="401"/>
            </a:xfrm>
          </p:grpSpPr>
          <p:sp>
            <p:nvSpPr>
              <p:cNvPr id="566" name="AutoShape 11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67" name="AutoShape 11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2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68" name="AutoShape 11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550" name="Group 114"/>
            <p:cNvGrpSpPr>
              <a:grpSpLocks/>
            </p:cNvGrpSpPr>
            <p:nvPr/>
          </p:nvGrpSpPr>
          <p:grpSpPr bwMode="auto">
            <a:xfrm>
              <a:off x="2204825" y="2542952"/>
              <a:ext cx="647701" cy="454025"/>
              <a:chOff x="4604" y="757"/>
              <a:chExt cx="408" cy="286"/>
            </a:xfrm>
          </p:grpSpPr>
          <p:sp>
            <p:nvSpPr>
              <p:cNvPr id="564" name="AutoShape 115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65" name="AutoShape 116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551" name="Group 117"/>
            <p:cNvGrpSpPr>
              <a:grpSpLocks/>
            </p:cNvGrpSpPr>
            <p:nvPr/>
          </p:nvGrpSpPr>
          <p:grpSpPr bwMode="auto">
            <a:xfrm>
              <a:off x="2781088" y="2974752"/>
              <a:ext cx="647701" cy="454025"/>
              <a:chOff x="4604" y="757"/>
              <a:chExt cx="408" cy="286"/>
            </a:xfrm>
          </p:grpSpPr>
          <p:sp>
            <p:nvSpPr>
              <p:cNvPr id="562" name="AutoShape 118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63" name="AutoShape 119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552" name="Group 120"/>
            <p:cNvGrpSpPr>
              <a:grpSpLocks/>
            </p:cNvGrpSpPr>
            <p:nvPr/>
          </p:nvGrpSpPr>
          <p:grpSpPr bwMode="auto">
            <a:xfrm>
              <a:off x="2565181" y="4414614"/>
              <a:ext cx="638176" cy="636588"/>
              <a:chOff x="1519" y="1096"/>
              <a:chExt cx="402" cy="401"/>
            </a:xfrm>
          </p:grpSpPr>
          <p:sp>
            <p:nvSpPr>
              <p:cNvPr id="559" name="AutoShape 12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60" name="AutoShape 12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61" name="AutoShape 12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CC00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553" name="Group 124"/>
            <p:cNvGrpSpPr>
              <a:grpSpLocks/>
            </p:cNvGrpSpPr>
            <p:nvPr/>
          </p:nvGrpSpPr>
          <p:grpSpPr bwMode="auto">
            <a:xfrm>
              <a:off x="907831" y="3982814"/>
              <a:ext cx="638176" cy="636588"/>
              <a:chOff x="1519" y="1096"/>
              <a:chExt cx="402" cy="401"/>
            </a:xfrm>
          </p:grpSpPr>
          <p:sp>
            <p:nvSpPr>
              <p:cNvPr id="556" name="AutoShape 125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57" name="AutoShape 126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58" name="AutoShape 127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54" name="Oval 133"/>
            <p:cNvSpPr>
              <a:spLocks noChangeArrowheads="1"/>
            </p:cNvSpPr>
            <p:nvPr/>
          </p:nvSpPr>
          <p:spPr bwMode="auto">
            <a:xfrm rot="13545536">
              <a:off x="2708090" y="2971564"/>
              <a:ext cx="71437" cy="71438"/>
            </a:xfrm>
            <a:prstGeom prst="ellipse">
              <a:avLst/>
            </a:prstGeom>
            <a:noFill/>
            <a:ln w="12700">
              <a:solidFill>
                <a:srgbClr val="0066FF">
                  <a:alpha val="12157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5" name="Oval 169"/>
            <p:cNvSpPr>
              <a:spLocks noChangeArrowheads="1"/>
            </p:cNvSpPr>
            <p:nvPr/>
          </p:nvSpPr>
          <p:spPr bwMode="auto">
            <a:xfrm rot="18854464" flipH="1">
              <a:off x="1371390" y="3289558"/>
              <a:ext cx="71438" cy="63404"/>
            </a:xfrm>
            <a:prstGeom prst="ellipse">
              <a:avLst/>
            </a:prstGeom>
            <a:noFill/>
            <a:ln w="127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2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0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00"/>
                            </p:stCondLst>
                            <p:childTnLst>
                              <p:par>
                                <p:cTn id="4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300"/>
                            </p:stCondLst>
                            <p:childTnLst>
                              <p:par>
                                <p:cTn id="5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00"/>
                            </p:stCondLst>
                            <p:childTnLst>
                              <p:par>
                                <p:cTn id="6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300"/>
                            </p:stCondLst>
                            <p:childTnLst>
                              <p:par>
                                <p:cTn id="7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3" grpId="0" animBg="1"/>
      <p:bldP spid="36" grpId="0" animBg="1"/>
      <p:bldP spid="39" grpId="0" animBg="1"/>
      <p:bldP spid="149" grpId="0" animBg="1"/>
      <p:bldP spid="150" grpId="0" animBg="1"/>
      <p:bldP spid="151" grpId="0" animBg="1"/>
      <p:bldP spid="152" grpId="0" animBg="1"/>
      <p:bldP spid="1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1" name="line-f"/>
          <p:cNvCxnSpPr/>
          <p:nvPr/>
        </p:nvCxnSpPr>
        <p:spPr>
          <a:xfrm>
            <a:off x="11300512" y="0"/>
            <a:ext cx="0" cy="7020000"/>
          </a:xfrm>
          <a:prstGeom prst="line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box3"/>
          <p:cNvGrpSpPr/>
          <p:nvPr/>
        </p:nvGrpSpPr>
        <p:grpSpPr>
          <a:xfrm flipH="1">
            <a:off x="3286776" y="3276600"/>
            <a:ext cx="4969504" cy="540070"/>
            <a:chOff x="5535558" y="1311371"/>
            <a:chExt cx="2317027" cy="853106"/>
          </a:xfrm>
        </p:grpSpPr>
        <p:sp>
          <p:nvSpPr>
            <p:cNvPr id="12" name="TextBox 11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fa-IR" altLang="zh-CN" b="1" dirty="0"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</a:t>
              </a:r>
              <a:r>
                <a:rPr lang="fa-IR" altLang="zh-CN" b="1" dirty="0" smtClean="0"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سوم</a:t>
              </a:r>
              <a:endParaRPr lang="fa-IR" altLang="zh-CN" b="1" dirty="0"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3" name="p3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line3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point3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FF2A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2" name="box-one-2"/>
          <p:cNvGrpSpPr/>
          <p:nvPr/>
        </p:nvGrpSpPr>
        <p:grpSpPr>
          <a:xfrm>
            <a:off x="7406915" y="252827"/>
            <a:ext cx="3893597" cy="1073778"/>
            <a:chOff x="6556082" y="1484748"/>
            <a:chExt cx="3893597" cy="1073778"/>
          </a:xfrm>
        </p:grpSpPr>
        <p:pic>
          <p:nvPicPr>
            <p:cNvPr id="133" name="box-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082" y="1486690"/>
              <a:ext cx="3893597" cy="1071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65"/>
            <p:cNvSpPr>
              <a:spLocks/>
            </p:cNvSpPr>
            <p:nvPr/>
          </p:nvSpPr>
          <p:spPr bwMode="auto">
            <a:xfrm>
              <a:off x="6556082" y="1484748"/>
              <a:ext cx="3365740" cy="610203"/>
            </a:xfrm>
            <a:custGeom>
              <a:avLst/>
              <a:gdLst>
                <a:gd name="T0" fmla="*/ 2147483646 w 2385"/>
                <a:gd name="T1" fmla="*/ 0 h 425"/>
                <a:gd name="T2" fmla="*/ 2147483646 w 2385"/>
                <a:gd name="T3" fmla="*/ 0 h 425"/>
                <a:gd name="T4" fmla="*/ 2147483646 w 2385"/>
                <a:gd name="T5" fmla="*/ 2147483646 h 425"/>
                <a:gd name="T6" fmla="*/ 2147483646 w 2385"/>
                <a:gd name="T7" fmla="*/ 2147483646 h 425"/>
                <a:gd name="T8" fmla="*/ 0 w 2385"/>
                <a:gd name="T9" fmla="*/ 2147483646 h 425"/>
                <a:gd name="T10" fmla="*/ 0 w 2385"/>
                <a:gd name="T11" fmla="*/ 2147483646 h 425"/>
                <a:gd name="T12" fmla="*/ 2147483646 w 2385"/>
                <a:gd name="T13" fmla="*/ 0 h 4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85"/>
                <a:gd name="T22" fmla="*/ 0 h 425"/>
                <a:gd name="T23" fmla="*/ 2385 w 2385"/>
                <a:gd name="T24" fmla="*/ 425 h 4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85" h="425">
                  <a:moveTo>
                    <a:pt x="32" y="0"/>
                  </a:moveTo>
                  <a:cubicBezTo>
                    <a:pt x="2385" y="0"/>
                    <a:pt x="2385" y="0"/>
                    <a:pt x="2385" y="0"/>
                  </a:cubicBezTo>
                  <a:cubicBezTo>
                    <a:pt x="2385" y="425"/>
                    <a:pt x="2385" y="425"/>
                    <a:pt x="2385" y="425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15" y="425"/>
                    <a:pt x="0" y="410"/>
                    <a:pt x="0" y="3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lose/>
                </a:path>
              </a:pathLst>
            </a:custGeom>
            <a:solidFill>
              <a:srgbClr val="008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108000" bIns="3600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rtl="1"/>
              <a:r>
                <a:rPr lang="fa-IR" altLang="zh-CN" dirty="0">
                  <a:solidFill>
                    <a:srgbClr val="FFFFFF"/>
                  </a:solidFill>
                  <a:latin typeface="幼圆" pitchFamily="49" charset="-122"/>
                  <a:ea typeface="幼圆" pitchFamily="49" charset="-122"/>
                  <a:cs typeface="B Titr" panose="00000700000000000000" pitchFamily="2" charset="-78"/>
                </a:rPr>
                <a:t>عنوان فصل اول</a:t>
              </a:r>
              <a:endParaRPr lang="zh-CN" altLang="en-US" dirty="0">
                <a:solidFill>
                  <a:srgbClr val="FFFFFF"/>
                </a:solidFill>
                <a:latin typeface="幼圆" pitchFamily="49" charset="-122"/>
                <a:ea typeface="幼圆" pitchFamily="49" charset="-122"/>
                <a:cs typeface="B Titr" panose="00000700000000000000" pitchFamily="2" charset="-78"/>
              </a:endParaRPr>
            </a:p>
          </p:txBody>
        </p:sp>
      </p:grpSp>
      <p:sp>
        <p:nvSpPr>
          <p:cNvPr id="135" name="box-one"/>
          <p:cNvSpPr>
            <a:spLocks/>
          </p:cNvSpPr>
          <p:nvPr/>
        </p:nvSpPr>
        <p:spPr bwMode="auto">
          <a:xfrm>
            <a:off x="10772655" y="252827"/>
            <a:ext cx="1034808" cy="764081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lIns="0" tIns="0" rIns="0" bIns="72000" anchor="ctr" anchorCtr="1"/>
          <a:lstStyle/>
          <a:p>
            <a:pPr algn="ctr">
              <a:defRPr/>
            </a:pPr>
            <a:r>
              <a:rPr lang="fa-IR" altLang="zh-CN" sz="2400" dirty="0">
                <a:solidFill>
                  <a:srgbClr val="008CFF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1</a:t>
            </a:r>
            <a:endParaRPr lang="zh-CN" altLang="en-US" sz="1600" dirty="0">
              <a:solidFill>
                <a:srgbClr val="008CFF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36" name="box2"/>
          <p:cNvGrpSpPr/>
          <p:nvPr/>
        </p:nvGrpSpPr>
        <p:grpSpPr>
          <a:xfrm flipH="1">
            <a:off x="3286776" y="2520502"/>
            <a:ext cx="4969504" cy="540070"/>
            <a:chOff x="5535558" y="1311371"/>
            <a:chExt cx="2317027" cy="853106"/>
          </a:xfrm>
        </p:grpSpPr>
        <p:sp>
          <p:nvSpPr>
            <p:cNvPr id="137" name="TextBox 136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fa-IR" altLang="zh-CN" b="1" dirty="0"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</a:t>
              </a:r>
              <a:r>
                <a:rPr lang="fa-IR" altLang="zh-CN" b="1" dirty="0" smtClean="0"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دوم</a:t>
              </a:r>
              <a:endParaRPr lang="fa-IR" altLang="zh-CN" b="1" dirty="0"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38" name="p2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line2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point2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1" name="box1"/>
          <p:cNvGrpSpPr/>
          <p:nvPr/>
        </p:nvGrpSpPr>
        <p:grpSpPr>
          <a:xfrm flipH="1">
            <a:off x="3286776" y="1808790"/>
            <a:ext cx="4969504" cy="540070"/>
            <a:chOff x="5535558" y="1311371"/>
            <a:chExt cx="2317027" cy="853106"/>
          </a:xfrm>
        </p:grpSpPr>
        <p:sp>
          <p:nvSpPr>
            <p:cNvPr id="142" name="TextBox 141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fa-IR" altLang="zh-CN" b="1" dirty="0" smtClean="0"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اول</a:t>
              </a:r>
              <a:endParaRPr lang="zh-CN" altLang="en-US" b="1" dirty="0"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43" name="p1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line1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point1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0066FF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6" name="box4"/>
          <p:cNvGrpSpPr/>
          <p:nvPr/>
        </p:nvGrpSpPr>
        <p:grpSpPr>
          <a:xfrm flipH="1">
            <a:off x="3286776" y="4032698"/>
            <a:ext cx="4969504" cy="540070"/>
            <a:chOff x="5535558" y="1311371"/>
            <a:chExt cx="2317027" cy="853106"/>
          </a:xfrm>
        </p:grpSpPr>
        <p:sp>
          <p:nvSpPr>
            <p:cNvPr id="147" name="TextBox 146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fa-IR" altLang="zh-CN" b="1" dirty="0" smtClean="0"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</a:t>
              </a:r>
              <a:r>
                <a:rPr lang="fa-IR" altLang="zh-CN" b="1" dirty="0"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زیرفصل </a:t>
              </a:r>
              <a:r>
                <a:rPr lang="fa-IR" altLang="zh-CN" b="1" dirty="0" smtClean="0"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چهارم</a:t>
              </a:r>
              <a:endParaRPr lang="fa-IR" altLang="zh-CN" b="1" dirty="0"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48" name="p4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line4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point4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line"/>
          <p:cNvCxnSpPr>
            <a:cxnSpLocks noChangeShapeType="1"/>
          </p:cNvCxnSpPr>
          <p:nvPr/>
        </p:nvCxnSpPr>
        <p:spPr bwMode="auto">
          <a:xfrm flipH="1">
            <a:off x="1592817" y="755651"/>
            <a:ext cx="9903883" cy="0"/>
          </a:xfrm>
          <a:prstGeom prst="line">
            <a:avLst/>
          </a:prstGeom>
          <a:noFill/>
          <a:ln w="12700" algn="ctr">
            <a:solidFill>
              <a:srgbClr val="0070C0"/>
            </a:solidFill>
            <a:round/>
            <a:headEnd/>
            <a:tailEnd/>
          </a:ln>
        </p:spPr>
      </p:cxnSp>
      <p:sp>
        <p:nvSpPr>
          <p:cNvPr id="46" name="box1"/>
          <p:cNvSpPr/>
          <p:nvPr/>
        </p:nvSpPr>
        <p:spPr>
          <a:xfrm>
            <a:off x="11298587" y="509984"/>
            <a:ext cx="177800" cy="230717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9" name="box2"/>
          <p:cNvSpPr/>
          <p:nvPr/>
        </p:nvSpPr>
        <p:spPr>
          <a:xfrm>
            <a:off x="11082687" y="509984"/>
            <a:ext cx="177800" cy="230717"/>
          </a:xfrm>
          <a:prstGeom prst="rect">
            <a:avLst/>
          </a:prstGeom>
          <a:solidFill>
            <a:srgbClr val="22B3E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0" name="box3"/>
          <p:cNvSpPr/>
          <p:nvPr/>
        </p:nvSpPr>
        <p:spPr>
          <a:xfrm>
            <a:off x="10866595" y="509984"/>
            <a:ext cx="175683" cy="230717"/>
          </a:xfrm>
          <a:prstGeom prst="rect">
            <a:avLst/>
          </a:prstGeom>
          <a:solidFill>
            <a:srgbClr val="6BD0F4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1" name="box4"/>
          <p:cNvSpPr/>
          <p:nvPr/>
        </p:nvSpPr>
        <p:spPr>
          <a:xfrm>
            <a:off x="10653004" y="509984"/>
            <a:ext cx="177800" cy="23071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2" name="box5"/>
          <p:cNvSpPr/>
          <p:nvPr/>
        </p:nvSpPr>
        <p:spPr>
          <a:xfrm>
            <a:off x="10424012" y="509984"/>
            <a:ext cx="177800" cy="2307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4" name="txt0"/>
          <p:cNvSpPr>
            <a:spLocks noChangeArrowheads="1"/>
          </p:cNvSpPr>
          <p:nvPr/>
        </p:nvSpPr>
        <p:spPr bwMode="auto">
          <a:xfrm>
            <a:off x="6681308" y="289851"/>
            <a:ext cx="3608680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r" defTabSz="121917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zh-CN" sz="2133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/>
                <a:ea typeface="微软雅黑"/>
                <a:cs typeface="B Titr" panose="00000700000000000000" pitchFamily="2" charset="-78"/>
              </a:rPr>
              <a:t>عنوان .................................</a:t>
            </a:r>
            <a:endParaRPr kumimoji="0" lang="zh-CN" altLang="en-US" sz="2133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/>
              <a:ea typeface="微软雅黑"/>
              <a:cs typeface="B Titr" panose="00000700000000000000" pitchFamily="2" charset="-78"/>
            </a:endParaRPr>
          </a:p>
        </p:txBody>
      </p:sp>
      <p:sp>
        <p:nvSpPr>
          <p:cNvPr id="54" name="txt"/>
          <p:cNvSpPr>
            <a:spLocks noChangeArrowheads="1"/>
          </p:cNvSpPr>
          <p:nvPr/>
        </p:nvSpPr>
        <p:spPr bwMode="auto">
          <a:xfrm flipH="1">
            <a:off x="7480141" y="1175694"/>
            <a:ext cx="3815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121917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B Nazanin" panose="00000400000000000000" pitchFamily="2" charset="-78"/>
              </a:rPr>
              <a:t>توضیحات ...................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B Nazanin" panose="00000400000000000000" pitchFamily="2" charset="-78"/>
            </a:endParaRPr>
          </a:p>
        </p:txBody>
      </p:sp>
      <p:grpSp>
        <p:nvGrpSpPr>
          <p:cNvPr id="17" name="pic"/>
          <p:cNvGrpSpPr/>
          <p:nvPr/>
        </p:nvGrpSpPr>
        <p:grpSpPr>
          <a:xfrm>
            <a:off x="429179" y="285291"/>
            <a:ext cx="1172661" cy="886348"/>
            <a:chOff x="-27211" y="2542952"/>
            <a:chExt cx="4157663" cy="3262312"/>
          </a:xfrm>
        </p:grpSpPr>
        <p:grpSp>
          <p:nvGrpSpPr>
            <p:cNvPr id="18" name="Group 23"/>
            <p:cNvGrpSpPr>
              <a:grpSpLocks/>
            </p:cNvGrpSpPr>
            <p:nvPr/>
          </p:nvGrpSpPr>
          <p:grpSpPr bwMode="auto">
            <a:xfrm>
              <a:off x="-27211" y="4343177"/>
              <a:ext cx="636588" cy="454025"/>
              <a:chOff x="930" y="2254"/>
              <a:chExt cx="401" cy="286"/>
            </a:xfrm>
          </p:grpSpPr>
          <p:sp>
            <p:nvSpPr>
              <p:cNvPr id="116" name="AutoShape 24"/>
              <p:cNvSpPr>
                <a:spLocks noChangeArrowheads="1"/>
              </p:cNvSpPr>
              <p:nvPr/>
            </p:nvSpPr>
            <p:spPr bwMode="auto">
              <a:xfrm>
                <a:off x="1104" y="234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38823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7" name="AutoShape 25"/>
              <p:cNvSpPr>
                <a:spLocks noChangeArrowheads="1"/>
              </p:cNvSpPr>
              <p:nvPr/>
            </p:nvSpPr>
            <p:spPr bwMode="auto">
              <a:xfrm>
                <a:off x="930" y="225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1686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9" name="AutoShape 26"/>
            <p:cNvSpPr>
              <a:spLocks noChangeArrowheads="1"/>
            </p:cNvSpPr>
            <p:nvPr/>
          </p:nvSpPr>
          <p:spPr bwMode="auto">
            <a:xfrm>
              <a:off x="2492152" y="5494114"/>
              <a:ext cx="360362" cy="311150"/>
            </a:xfrm>
            <a:prstGeom prst="hexagon">
              <a:avLst>
                <a:gd name="adj" fmla="val 28954"/>
                <a:gd name="vf" fmla="val 115470"/>
              </a:avLst>
            </a:prstGeom>
            <a:solidFill>
              <a:srgbClr val="FF9900">
                <a:alpha val="14117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0" name="Group 27"/>
            <p:cNvGrpSpPr>
              <a:grpSpLocks/>
            </p:cNvGrpSpPr>
            <p:nvPr/>
          </p:nvGrpSpPr>
          <p:grpSpPr bwMode="auto">
            <a:xfrm>
              <a:off x="476029" y="2542955"/>
              <a:ext cx="3654430" cy="2887664"/>
              <a:chOff x="1701" y="938"/>
              <a:chExt cx="2302" cy="1819"/>
            </a:xfrm>
          </p:grpSpPr>
          <p:sp>
            <p:nvSpPr>
              <p:cNvPr id="41" name="AutoShape 28"/>
              <p:cNvSpPr>
                <a:spLocks noChangeArrowheads="1"/>
              </p:cNvSpPr>
              <p:nvPr/>
            </p:nvSpPr>
            <p:spPr bwMode="auto">
              <a:xfrm>
                <a:off x="2904" y="11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607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42" name="Group 29"/>
              <p:cNvGrpSpPr>
                <a:grpSpLocks/>
              </p:cNvGrpSpPr>
              <p:nvPr/>
            </p:nvGrpSpPr>
            <p:grpSpPr bwMode="auto">
              <a:xfrm>
                <a:off x="1701" y="938"/>
                <a:ext cx="2302" cy="1819"/>
                <a:chOff x="1701" y="938"/>
                <a:chExt cx="2302" cy="1819"/>
              </a:xfrm>
            </p:grpSpPr>
            <p:grpSp>
              <p:nvGrpSpPr>
                <p:cNvPr id="43" name="Group 30"/>
                <p:cNvGrpSpPr>
                  <a:grpSpLocks/>
                </p:cNvGrpSpPr>
                <p:nvPr/>
              </p:nvGrpSpPr>
              <p:grpSpPr bwMode="auto">
                <a:xfrm>
                  <a:off x="1701" y="938"/>
                  <a:ext cx="2302" cy="1819"/>
                  <a:chOff x="1701" y="938"/>
                  <a:chExt cx="2302" cy="1819"/>
                </a:xfrm>
              </p:grpSpPr>
              <p:grpSp>
                <p:nvGrpSpPr>
                  <p:cNvPr id="47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1701" y="938"/>
                    <a:ext cx="2302" cy="1819"/>
                    <a:chOff x="1701" y="938"/>
                    <a:chExt cx="2302" cy="1819"/>
                  </a:xfrm>
                </p:grpSpPr>
                <p:sp>
                  <p:nvSpPr>
                    <p:cNvPr id="49" name="AutoShap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46" y="1478"/>
                      <a:ext cx="227" cy="196"/>
                    </a:xfrm>
                    <a:prstGeom prst="hexagon">
                      <a:avLst>
                        <a:gd name="adj" fmla="val 28954"/>
                        <a:gd name="vf" fmla="val 115470"/>
                      </a:avLst>
                    </a:prstGeom>
                    <a:solidFill>
                      <a:srgbClr val="00CC66">
                        <a:alpha val="32156"/>
                      </a:srgb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grpSp>
                  <p:nvGrpSpPr>
                    <p:cNvPr id="50" name="Group 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01" y="938"/>
                      <a:ext cx="2302" cy="1819"/>
                      <a:chOff x="1704" y="931"/>
                      <a:chExt cx="2302" cy="1819"/>
                    </a:xfrm>
                  </p:grpSpPr>
                  <p:grpSp>
                    <p:nvGrpSpPr>
                      <p:cNvPr id="51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04" y="931"/>
                        <a:ext cx="2302" cy="1819"/>
                        <a:chOff x="1704" y="931"/>
                        <a:chExt cx="2302" cy="1819"/>
                      </a:xfrm>
                    </p:grpSpPr>
                    <p:sp>
                      <p:nvSpPr>
                        <p:cNvPr id="56" name="AutoShape 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44" y="166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0066FF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7" name="AutoShape 3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59" y="2056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FF9900">
                            <a:alpha val="76862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8" name="AutoShape 3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11" y="207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9900CC">
                            <a:alpha val="70195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grpSp>
                      <p:nvGrpSpPr>
                        <p:cNvPr id="59" name="Group 3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04" y="931"/>
                          <a:ext cx="2302" cy="1819"/>
                          <a:chOff x="1704" y="931"/>
                          <a:chExt cx="2302" cy="1819"/>
                        </a:xfrm>
                      </p:grpSpPr>
                      <p:sp>
                        <p:nvSpPr>
                          <p:cNvPr id="60" name="AutoShape 3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7" y="157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" name="AutoShape 4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0" y="13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" name="AutoShape 4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6" y="126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4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3" name="AutoShape 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7" y="216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4" name="AutoShape 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1" y="14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5" name="AutoShape 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5" y="17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6" name="AutoShape 4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10" y="225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4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7" name="AutoShape 4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03" y="1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8" name="AutoShap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7" y="125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3" name="AutoShap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77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" name="AutoShap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6" y="187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6" name="AutoShape 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7" y="18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4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7" name="AutoShap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8" y="195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8" name="AutoShape 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70" y="17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9" name="AutoShap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53" y="115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0" name="AutoShap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3" y="19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1" name="AutoShap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4" y="17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2" name="AutoShap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52" y="186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3" name="AutoShap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2" y="18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4" name="AutoShape 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14" y="1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5" name="AutoShape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9" y="146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8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6" name="AutoShape 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4" y="21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7" name="AutoShape 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9" y="16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803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8" name="AutoShape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5" y="16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86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9" name="AutoShape 6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883" y="178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0" name="AutoShape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45" y="183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1" name="AutoShape 6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02" y="17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000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2" name="AutoShape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91" y="165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3" name="AutoShape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5" y="11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1215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4" name="AutoShape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4" y="145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5" name="AutoShape 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3" y="23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6" name="AutoShape 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2" y="2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7" name="AutoShap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41" y="12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5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8" name="AutoShap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4" y="134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4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9" name="AutoShap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0" y="19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0" name="AutoShape 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3" y="106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509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1" name="AutoShape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9" y="2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2" name="AutoShap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4" y="11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3" name="AutoShape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3" y="93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92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4" name="AutoShape 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79" y="16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5" name="AutoShape 7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3" y="20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6" name="AutoShape 8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43" y="236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7" name="AutoShape 8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197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8" name="AutoShape 8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59" y="203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9" name="AutoShape 8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704" y="168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0" name="AutoShap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30" y="164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3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1" name="AutoShap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62" y="22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2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" name="AutoShape 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217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3" name="AutoShape 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65" y="24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4" name="AutoShape 8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92" y="236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5" name="AutoShape 8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36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52" name="AutoShape 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21" y="1569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FF0066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  <p:sp>
                    <p:nvSpPr>
                      <p:cNvPr id="53" name="AutoShape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60" y="1541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0066FF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  <p:sp>
                    <p:nvSpPr>
                      <p:cNvPr id="55" name="AutoShape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14" y="2275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9900CC">
                          <a:alpha val="56862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48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3283" y="2147"/>
                    <a:ext cx="227" cy="196"/>
                  </a:xfrm>
                  <a:prstGeom prst="hexagon">
                    <a:avLst>
                      <a:gd name="adj" fmla="val 28954"/>
                      <a:gd name="vf" fmla="val 115470"/>
                    </a:avLst>
                  </a:prstGeom>
                  <a:solidFill>
                    <a:srgbClr val="AAE600">
                      <a:alpha val="21960"/>
                    </a:srgbClr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44" name="AutoShape 94"/>
                <p:cNvSpPr>
                  <a:spLocks noChangeArrowheads="1"/>
                </p:cNvSpPr>
                <p:nvPr/>
              </p:nvSpPr>
              <p:spPr bwMode="auto">
                <a:xfrm>
                  <a:off x="2766" y="2464"/>
                  <a:ext cx="227" cy="196"/>
                </a:xfrm>
                <a:prstGeom prst="hexagon">
                  <a:avLst>
                    <a:gd name="adj" fmla="val 28954"/>
                    <a:gd name="vf" fmla="val 115470"/>
                  </a:avLst>
                </a:prstGeom>
                <a:solidFill>
                  <a:srgbClr val="9900CC">
                    <a:alpha val="12157"/>
                  </a:srgbClr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21" name="Group 110"/>
            <p:cNvGrpSpPr>
              <a:grpSpLocks/>
            </p:cNvGrpSpPr>
            <p:nvPr/>
          </p:nvGrpSpPr>
          <p:grpSpPr bwMode="auto">
            <a:xfrm>
              <a:off x="836393" y="2974754"/>
              <a:ext cx="638176" cy="636588"/>
              <a:chOff x="1519" y="1096"/>
              <a:chExt cx="402" cy="401"/>
            </a:xfrm>
          </p:grpSpPr>
          <p:sp>
            <p:nvSpPr>
              <p:cNvPr id="38" name="AutoShape 11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AutoShape 11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2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AutoShape 11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" name="Group 114"/>
            <p:cNvGrpSpPr>
              <a:grpSpLocks/>
            </p:cNvGrpSpPr>
            <p:nvPr/>
          </p:nvGrpSpPr>
          <p:grpSpPr bwMode="auto">
            <a:xfrm>
              <a:off x="2204825" y="2542952"/>
              <a:ext cx="647701" cy="454025"/>
              <a:chOff x="4604" y="757"/>
              <a:chExt cx="408" cy="286"/>
            </a:xfrm>
          </p:grpSpPr>
          <p:sp>
            <p:nvSpPr>
              <p:cNvPr id="36" name="AutoShape 115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AutoShape 116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3" name="Group 117"/>
            <p:cNvGrpSpPr>
              <a:grpSpLocks/>
            </p:cNvGrpSpPr>
            <p:nvPr/>
          </p:nvGrpSpPr>
          <p:grpSpPr bwMode="auto">
            <a:xfrm>
              <a:off x="2781088" y="2974752"/>
              <a:ext cx="647701" cy="454025"/>
              <a:chOff x="4604" y="757"/>
              <a:chExt cx="408" cy="286"/>
            </a:xfrm>
          </p:grpSpPr>
          <p:sp>
            <p:nvSpPr>
              <p:cNvPr id="34" name="AutoShape 118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AutoShape 119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4" name="Group 120"/>
            <p:cNvGrpSpPr>
              <a:grpSpLocks/>
            </p:cNvGrpSpPr>
            <p:nvPr/>
          </p:nvGrpSpPr>
          <p:grpSpPr bwMode="auto">
            <a:xfrm>
              <a:off x="2565181" y="4414614"/>
              <a:ext cx="638176" cy="636588"/>
              <a:chOff x="1519" y="1096"/>
              <a:chExt cx="402" cy="401"/>
            </a:xfrm>
          </p:grpSpPr>
          <p:sp>
            <p:nvSpPr>
              <p:cNvPr id="31" name="AutoShape 12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AutoShape 12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AutoShape 12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CC00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5" name="Group 124"/>
            <p:cNvGrpSpPr>
              <a:grpSpLocks/>
            </p:cNvGrpSpPr>
            <p:nvPr/>
          </p:nvGrpSpPr>
          <p:grpSpPr bwMode="auto">
            <a:xfrm>
              <a:off x="907831" y="3982814"/>
              <a:ext cx="638176" cy="636588"/>
              <a:chOff x="1519" y="1096"/>
              <a:chExt cx="402" cy="401"/>
            </a:xfrm>
          </p:grpSpPr>
          <p:sp>
            <p:nvSpPr>
              <p:cNvPr id="28" name="AutoShape 125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" name="AutoShape 126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AutoShape 127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Oval 133"/>
            <p:cNvSpPr>
              <a:spLocks noChangeArrowheads="1"/>
            </p:cNvSpPr>
            <p:nvPr/>
          </p:nvSpPr>
          <p:spPr bwMode="auto">
            <a:xfrm rot="13545536">
              <a:off x="2708090" y="2971564"/>
              <a:ext cx="71437" cy="71438"/>
            </a:xfrm>
            <a:prstGeom prst="ellipse">
              <a:avLst/>
            </a:prstGeom>
            <a:noFill/>
            <a:ln w="12700">
              <a:solidFill>
                <a:srgbClr val="0066FF">
                  <a:alpha val="12157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Oval 169"/>
            <p:cNvSpPr>
              <a:spLocks noChangeArrowheads="1"/>
            </p:cNvSpPr>
            <p:nvPr/>
          </p:nvSpPr>
          <p:spPr bwMode="auto">
            <a:xfrm rot="18854464" flipH="1">
              <a:off x="1371390" y="3289558"/>
              <a:ext cx="71438" cy="63404"/>
            </a:xfrm>
            <a:prstGeom prst="ellipse">
              <a:avLst/>
            </a:prstGeom>
            <a:noFill/>
            <a:ln w="127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56527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6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2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repeatCount="2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69" grpId="0" animBg="1"/>
      <p:bldP spid="70" grpId="0" animBg="1"/>
      <p:bldP spid="71" grpId="0" animBg="1"/>
      <p:bldP spid="72" grpId="0" animBg="1"/>
      <p:bldP spid="74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1" name="line-f"/>
          <p:cNvCxnSpPr/>
          <p:nvPr/>
        </p:nvCxnSpPr>
        <p:spPr>
          <a:xfrm>
            <a:off x="11300512" y="0"/>
            <a:ext cx="0" cy="7020000"/>
          </a:xfrm>
          <a:prstGeom prst="line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box3"/>
          <p:cNvGrpSpPr/>
          <p:nvPr/>
        </p:nvGrpSpPr>
        <p:grpSpPr>
          <a:xfrm flipH="1">
            <a:off x="3286776" y="3276600"/>
            <a:ext cx="4969504" cy="540070"/>
            <a:chOff x="5535558" y="1311371"/>
            <a:chExt cx="2317027" cy="853106"/>
          </a:xfrm>
        </p:grpSpPr>
        <p:sp>
          <p:nvSpPr>
            <p:cNvPr id="12" name="TextBox 11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</a:t>
              </a: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سوم</a:t>
              </a:r>
              <a:endParaRPr kumimoji="0" lang="fa-I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3" name="p3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line3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point3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FF2A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32" name="box-one-2"/>
          <p:cNvGrpSpPr/>
          <p:nvPr/>
        </p:nvGrpSpPr>
        <p:grpSpPr>
          <a:xfrm>
            <a:off x="7406915" y="252827"/>
            <a:ext cx="3893597" cy="1073778"/>
            <a:chOff x="6556082" y="1484748"/>
            <a:chExt cx="3893597" cy="1073778"/>
          </a:xfrm>
        </p:grpSpPr>
        <p:pic>
          <p:nvPicPr>
            <p:cNvPr id="133" name="box-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082" y="1486690"/>
              <a:ext cx="3893597" cy="1071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65"/>
            <p:cNvSpPr>
              <a:spLocks/>
            </p:cNvSpPr>
            <p:nvPr/>
          </p:nvSpPr>
          <p:spPr bwMode="auto">
            <a:xfrm>
              <a:off x="6556082" y="1484748"/>
              <a:ext cx="3365740" cy="610203"/>
            </a:xfrm>
            <a:custGeom>
              <a:avLst/>
              <a:gdLst>
                <a:gd name="T0" fmla="*/ 2147483646 w 2385"/>
                <a:gd name="T1" fmla="*/ 0 h 425"/>
                <a:gd name="T2" fmla="*/ 2147483646 w 2385"/>
                <a:gd name="T3" fmla="*/ 0 h 425"/>
                <a:gd name="T4" fmla="*/ 2147483646 w 2385"/>
                <a:gd name="T5" fmla="*/ 2147483646 h 425"/>
                <a:gd name="T6" fmla="*/ 2147483646 w 2385"/>
                <a:gd name="T7" fmla="*/ 2147483646 h 425"/>
                <a:gd name="T8" fmla="*/ 0 w 2385"/>
                <a:gd name="T9" fmla="*/ 2147483646 h 425"/>
                <a:gd name="T10" fmla="*/ 0 w 2385"/>
                <a:gd name="T11" fmla="*/ 2147483646 h 425"/>
                <a:gd name="T12" fmla="*/ 2147483646 w 2385"/>
                <a:gd name="T13" fmla="*/ 0 h 4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85"/>
                <a:gd name="T22" fmla="*/ 0 h 425"/>
                <a:gd name="T23" fmla="*/ 2385 w 2385"/>
                <a:gd name="T24" fmla="*/ 425 h 4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85" h="425">
                  <a:moveTo>
                    <a:pt x="32" y="0"/>
                  </a:moveTo>
                  <a:cubicBezTo>
                    <a:pt x="2385" y="0"/>
                    <a:pt x="2385" y="0"/>
                    <a:pt x="2385" y="0"/>
                  </a:cubicBezTo>
                  <a:cubicBezTo>
                    <a:pt x="2385" y="425"/>
                    <a:pt x="2385" y="425"/>
                    <a:pt x="2385" y="425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15" y="425"/>
                    <a:pt x="0" y="410"/>
                    <a:pt x="0" y="3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lose/>
                </a:path>
              </a:pathLst>
            </a:custGeom>
            <a:solidFill>
              <a:srgbClr val="FFD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108000" bIns="3600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itchFamily="49" charset="-122"/>
                  <a:ea typeface="幼圆" pitchFamily="49" charset="-122"/>
                  <a:cs typeface="B Titr" panose="00000700000000000000" pitchFamily="2" charset="-78"/>
                </a:rPr>
                <a:t>عنوان فصل اول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B Titr" panose="00000700000000000000" pitchFamily="2" charset="-78"/>
              </a:endParaRPr>
            </a:p>
          </p:txBody>
        </p:sp>
      </p:grpSp>
      <p:grpSp>
        <p:nvGrpSpPr>
          <p:cNvPr id="136" name="box2"/>
          <p:cNvGrpSpPr/>
          <p:nvPr/>
        </p:nvGrpSpPr>
        <p:grpSpPr>
          <a:xfrm flipH="1">
            <a:off x="3286776" y="2520502"/>
            <a:ext cx="4969504" cy="540070"/>
            <a:chOff x="5535558" y="1311371"/>
            <a:chExt cx="2317027" cy="853106"/>
          </a:xfrm>
        </p:grpSpPr>
        <p:sp>
          <p:nvSpPr>
            <p:cNvPr id="137" name="TextBox 136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</a:t>
              </a: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دوم</a:t>
              </a:r>
              <a:endParaRPr kumimoji="0" lang="fa-I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38" name="p2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line2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point2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41" name="box1"/>
          <p:cNvGrpSpPr/>
          <p:nvPr/>
        </p:nvGrpSpPr>
        <p:grpSpPr>
          <a:xfrm flipH="1">
            <a:off x="3286776" y="1808790"/>
            <a:ext cx="4969504" cy="540070"/>
            <a:chOff x="5535558" y="1311371"/>
            <a:chExt cx="2317027" cy="853106"/>
          </a:xfrm>
        </p:grpSpPr>
        <p:sp>
          <p:nvSpPr>
            <p:cNvPr id="142" name="TextBox 141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اول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43" name="p1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line1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point1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0066FF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46" name="box4"/>
          <p:cNvGrpSpPr/>
          <p:nvPr/>
        </p:nvGrpSpPr>
        <p:grpSpPr>
          <a:xfrm flipH="1">
            <a:off x="3286776" y="4032698"/>
            <a:ext cx="4969504" cy="540070"/>
            <a:chOff x="5535558" y="1311371"/>
            <a:chExt cx="2317027" cy="853106"/>
          </a:xfrm>
        </p:grpSpPr>
        <p:sp>
          <p:nvSpPr>
            <p:cNvPr id="147" name="TextBox 146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</a:t>
              </a:r>
              <a:r>
                <a:rPr kumimoji="0" lang="fa-IR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زیرفصل </a:t>
              </a: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چهارم</a:t>
              </a:r>
              <a:endParaRPr kumimoji="0" lang="fa-I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48" name="p4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line4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point4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32" name="box2"/>
          <p:cNvSpPr>
            <a:spLocks/>
          </p:cNvSpPr>
          <p:nvPr/>
        </p:nvSpPr>
        <p:spPr bwMode="auto">
          <a:xfrm>
            <a:off x="10772655" y="252827"/>
            <a:ext cx="1034808" cy="764081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lIns="0" tIns="0" rIns="0" bIns="72000" anchor="ctr" anchorCtr="1"/>
          <a:lstStyle/>
          <a:p>
            <a:pPr algn="ctr">
              <a:defRPr/>
            </a:pPr>
            <a:r>
              <a:rPr lang="fa-IR" altLang="zh-CN" sz="2400" dirty="0" smtClean="0">
                <a:solidFill>
                  <a:srgbClr val="FFC0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2</a:t>
            </a:r>
            <a:endParaRPr lang="zh-CN" altLang="en-US" sz="28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84631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line"/>
          <p:cNvCxnSpPr>
            <a:cxnSpLocks noChangeShapeType="1"/>
          </p:cNvCxnSpPr>
          <p:nvPr/>
        </p:nvCxnSpPr>
        <p:spPr bwMode="auto">
          <a:xfrm flipH="1">
            <a:off x="1592817" y="755651"/>
            <a:ext cx="9903883" cy="0"/>
          </a:xfrm>
          <a:prstGeom prst="line">
            <a:avLst/>
          </a:prstGeom>
          <a:noFill/>
          <a:ln w="12700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</p:cxnSp>
      <p:sp>
        <p:nvSpPr>
          <p:cNvPr id="46" name="box1"/>
          <p:cNvSpPr/>
          <p:nvPr/>
        </p:nvSpPr>
        <p:spPr>
          <a:xfrm>
            <a:off x="11298587" y="509984"/>
            <a:ext cx="177800" cy="230717"/>
          </a:xfrm>
          <a:prstGeom prst="rect">
            <a:avLst/>
          </a:prstGeom>
          <a:solidFill>
            <a:schemeClr val="accent6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9" name="box2"/>
          <p:cNvSpPr/>
          <p:nvPr/>
        </p:nvSpPr>
        <p:spPr>
          <a:xfrm>
            <a:off x="11082687" y="509984"/>
            <a:ext cx="177800" cy="23071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0" name="box3"/>
          <p:cNvSpPr/>
          <p:nvPr/>
        </p:nvSpPr>
        <p:spPr>
          <a:xfrm>
            <a:off x="10866595" y="509984"/>
            <a:ext cx="175683" cy="2307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1" name="box4"/>
          <p:cNvSpPr/>
          <p:nvPr/>
        </p:nvSpPr>
        <p:spPr>
          <a:xfrm>
            <a:off x="10653004" y="509984"/>
            <a:ext cx="177800" cy="2307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2" name="box5"/>
          <p:cNvSpPr/>
          <p:nvPr/>
        </p:nvSpPr>
        <p:spPr>
          <a:xfrm>
            <a:off x="10424012" y="509984"/>
            <a:ext cx="177800" cy="2307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4" name="txt0"/>
          <p:cNvSpPr>
            <a:spLocks noChangeArrowheads="1"/>
          </p:cNvSpPr>
          <p:nvPr/>
        </p:nvSpPr>
        <p:spPr bwMode="auto">
          <a:xfrm>
            <a:off x="6681308" y="289851"/>
            <a:ext cx="3608680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r" defTabSz="121917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zh-CN" sz="2133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微软雅黑"/>
                <a:ea typeface="微软雅黑"/>
                <a:cs typeface="B Titr" panose="00000700000000000000" pitchFamily="2" charset="-78"/>
              </a:rPr>
              <a:t>عنوان .................................</a:t>
            </a:r>
            <a:endParaRPr kumimoji="0" lang="zh-CN" altLang="en-US" sz="2133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微软雅黑"/>
              <a:ea typeface="微软雅黑"/>
              <a:cs typeface="B Titr" panose="00000700000000000000" pitchFamily="2" charset="-78"/>
            </a:endParaRPr>
          </a:p>
        </p:txBody>
      </p:sp>
      <p:sp>
        <p:nvSpPr>
          <p:cNvPr id="54" name="txt"/>
          <p:cNvSpPr>
            <a:spLocks noChangeArrowheads="1"/>
          </p:cNvSpPr>
          <p:nvPr/>
        </p:nvSpPr>
        <p:spPr bwMode="auto">
          <a:xfrm flipH="1">
            <a:off x="7480141" y="1175694"/>
            <a:ext cx="3815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121917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B Nazanin" panose="00000400000000000000" pitchFamily="2" charset="-78"/>
              </a:rPr>
              <a:t>توضیحات ...................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B Nazanin" panose="00000400000000000000" pitchFamily="2" charset="-78"/>
            </a:endParaRPr>
          </a:p>
        </p:txBody>
      </p:sp>
      <p:grpSp>
        <p:nvGrpSpPr>
          <p:cNvPr id="17" name="pic"/>
          <p:cNvGrpSpPr/>
          <p:nvPr/>
        </p:nvGrpSpPr>
        <p:grpSpPr>
          <a:xfrm>
            <a:off x="429179" y="285291"/>
            <a:ext cx="1172661" cy="886348"/>
            <a:chOff x="-27211" y="2542952"/>
            <a:chExt cx="4157663" cy="3262312"/>
          </a:xfrm>
        </p:grpSpPr>
        <p:grpSp>
          <p:nvGrpSpPr>
            <p:cNvPr id="18" name="Group 23"/>
            <p:cNvGrpSpPr>
              <a:grpSpLocks/>
            </p:cNvGrpSpPr>
            <p:nvPr/>
          </p:nvGrpSpPr>
          <p:grpSpPr bwMode="auto">
            <a:xfrm>
              <a:off x="-27211" y="4343177"/>
              <a:ext cx="636588" cy="454025"/>
              <a:chOff x="930" y="2254"/>
              <a:chExt cx="401" cy="286"/>
            </a:xfrm>
          </p:grpSpPr>
          <p:sp>
            <p:nvSpPr>
              <p:cNvPr id="116" name="AutoShape 24"/>
              <p:cNvSpPr>
                <a:spLocks noChangeArrowheads="1"/>
              </p:cNvSpPr>
              <p:nvPr/>
            </p:nvSpPr>
            <p:spPr bwMode="auto">
              <a:xfrm>
                <a:off x="1104" y="234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38823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7" name="AutoShape 25"/>
              <p:cNvSpPr>
                <a:spLocks noChangeArrowheads="1"/>
              </p:cNvSpPr>
              <p:nvPr/>
            </p:nvSpPr>
            <p:spPr bwMode="auto">
              <a:xfrm>
                <a:off x="930" y="225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1686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9" name="AutoShape 26"/>
            <p:cNvSpPr>
              <a:spLocks noChangeArrowheads="1"/>
            </p:cNvSpPr>
            <p:nvPr/>
          </p:nvSpPr>
          <p:spPr bwMode="auto">
            <a:xfrm>
              <a:off x="2492152" y="5494114"/>
              <a:ext cx="360362" cy="311150"/>
            </a:xfrm>
            <a:prstGeom prst="hexagon">
              <a:avLst>
                <a:gd name="adj" fmla="val 28954"/>
                <a:gd name="vf" fmla="val 115470"/>
              </a:avLst>
            </a:prstGeom>
            <a:solidFill>
              <a:srgbClr val="FF9900">
                <a:alpha val="14117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0" name="Group 27"/>
            <p:cNvGrpSpPr>
              <a:grpSpLocks/>
            </p:cNvGrpSpPr>
            <p:nvPr/>
          </p:nvGrpSpPr>
          <p:grpSpPr bwMode="auto">
            <a:xfrm>
              <a:off x="476029" y="2542955"/>
              <a:ext cx="3654430" cy="2887664"/>
              <a:chOff x="1701" y="938"/>
              <a:chExt cx="2302" cy="1819"/>
            </a:xfrm>
          </p:grpSpPr>
          <p:sp>
            <p:nvSpPr>
              <p:cNvPr id="41" name="AutoShape 28"/>
              <p:cNvSpPr>
                <a:spLocks noChangeArrowheads="1"/>
              </p:cNvSpPr>
              <p:nvPr/>
            </p:nvSpPr>
            <p:spPr bwMode="auto">
              <a:xfrm>
                <a:off x="2904" y="11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607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42" name="Group 29"/>
              <p:cNvGrpSpPr>
                <a:grpSpLocks/>
              </p:cNvGrpSpPr>
              <p:nvPr/>
            </p:nvGrpSpPr>
            <p:grpSpPr bwMode="auto">
              <a:xfrm>
                <a:off x="1701" y="938"/>
                <a:ext cx="2302" cy="1819"/>
                <a:chOff x="1701" y="938"/>
                <a:chExt cx="2302" cy="1819"/>
              </a:xfrm>
            </p:grpSpPr>
            <p:grpSp>
              <p:nvGrpSpPr>
                <p:cNvPr id="43" name="Group 30"/>
                <p:cNvGrpSpPr>
                  <a:grpSpLocks/>
                </p:cNvGrpSpPr>
                <p:nvPr/>
              </p:nvGrpSpPr>
              <p:grpSpPr bwMode="auto">
                <a:xfrm>
                  <a:off x="1701" y="938"/>
                  <a:ext cx="2302" cy="1819"/>
                  <a:chOff x="1701" y="938"/>
                  <a:chExt cx="2302" cy="1819"/>
                </a:xfrm>
              </p:grpSpPr>
              <p:grpSp>
                <p:nvGrpSpPr>
                  <p:cNvPr id="47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1701" y="938"/>
                    <a:ext cx="2302" cy="1819"/>
                    <a:chOff x="1701" y="938"/>
                    <a:chExt cx="2302" cy="1819"/>
                  </a:xfrm>
                </p:grpSpPr>
                <p:sp>
                  <p:nvSpPr>
                    <p:cNvPr id="49" name="AutoShap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46" y="1478"/>
                      <a:ext cx="227" cy="196"/>
                    </a:xfrm>
                    <a:prstGeom prst="hexagon">
                      <a:avLst>
                        <a:gd name="adj" fmla="val 28954"/>
                        <a:gd name="vf" fmla="val 115470"/>
                      </a:avLst>
                    </a:prstGeom>
                    <a:solidFill>
                      <a:srgbClr val="00CC66">
                        <a:alpha val="32156"/>
                      </a:srgb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grpSp>
                  <p:nvGrpSpPr>
                    <p:cNvPr id="50" name="Group 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01" y="938"/>
                      <a:ext cx="2302" cy="1819"/>
                      <a:chOff x="1704" y="931"/>
                      <a:chExt cx="2302" cy="1819"/>
                    </a:xfrm>
                  </p:grpSpPr>
                  <p:grpSp>
                    <p:nvGrpSpPr>
                      <p:cNvPr id="51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04" y="931"/>
                        <a:ext cx="2302" cy="1819"/>
                        <a:chOff x="1704" y="931"/>
                        <a:chExt cx="2302" cy="1819"/>
                      </a:xfrm>
                    </p:grpSpPr>
                    <p:sp>
                      <p:nvSpPr>
                        <p:cNvPr id="56" name="AutoShape 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44" y="166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0066FF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7" name="AutoShape 3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59" y="2056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FF9900">
                            <a:alpha val="76862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8" name="AutoShape 3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11" y="207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9900CC">
                            <a:alpha val="70195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  <p:grpSp>
                      <p:nvGrpSpPr>
                        <p:cNvPr id="59" name="Group 3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04" y="931"/>
                          <a:ext cx="2302" cy="1819"/>
                          <a:chOff x="1704" y="931"/>
                          <a:chExt cx="2302" cy="1819"/>
                        </a:xfrm>
                      </p:grpSpPr>
                      <p:sp>
                        <p:nvSpPr>
                          <p:cNvPr id="60" name="AutoShape 3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7" y="157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1" name="AutoShape 4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0" y="13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2" name="AutoShape 4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6" y="126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4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3" name="AutoShape 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7" y="216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4" name="AutoShape 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1" y="14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5" name="AutoShape 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5" y="17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6" name="AutoShape 4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10" y="225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4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7" name="AutoShape 4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03" y="1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68" name="AutoShap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7" y="125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3" name="AutoShap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77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" name="AutoShap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6" y="187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6" name="AutoShape 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7" y="18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4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7" name="AutoShap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8" y="195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8" name="AutoShape 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70" y="17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9" name="AutoShap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53" y="115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0" name="AutoShap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3" y="19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1" name="AutoShap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4" y="17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2" name="AutoShap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52" y="186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3" name="AutoShap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2" y="18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4" name="AutoShape 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14" y="1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5" name="AutoShape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9" y="146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8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6" name="AutoShape 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4" y="21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7" name="AutoShape 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9" y="16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803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8" name="AutoShape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5" y="16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86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89" name="AutoShape 6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883" y="178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0" name="AutoShape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45" y="183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1" name="AutoShape 6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02" y="17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000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2" name="AutoShape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91" y="165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3" name="AutoShape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5" y="11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1215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4" name="AutoShape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4" y="145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5" name="AutoShape 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3" y="23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6" name="AutoShape 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2" y="2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7" name="AutoShap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41" y="12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5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8" name="AutoShap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4" y="134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4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99" name="AutoShap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0" y="19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0" name="AutoShape 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3" y="106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509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1" name="AutoShape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9" y="2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2" name="AutoShap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4" y="11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3" name="AutoShape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3" y="93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92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4" name="AutoShape 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79" y="16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5" name="AutoShape 7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3" y="20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6" name="AutoShape 8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43" y="236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7" name="AutoShape 8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197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8" name="AutoShape 8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59" y="203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09" name="AutoShape 8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704" y="168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0" name="AutoShap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30" y="164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3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1" name="AutoShap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62" y="22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2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" name="AutoShape 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217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3" name="AutoShape 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65" y="24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4" name="AutoShape 8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92" y="236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5" name="AutoShape 8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36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pPr marL="0" marR="0" lvl="0" indent="0" algn="l" defTabSz="914400" rtl="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宋体" panose="02010600030101010101" pitchFamily="2" charset="-122"/>
                              <a:cs typeface="+mn-cs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52" name="AutoShape 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21" y="1569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FF0066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  <p:sp>
                    <p:nvSpPr>
                      <p:cNvPr id="53" name="AutoShape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60" y="1541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0066FF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  <p:sp>
                    <p:nvSpPr>
                      <p:cNvPr id="55" name="AutoShape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14" y="2275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9900CC">
                          <a:alpha val="56862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48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3283" y="2147"/>
                    <a:ext cx="227" cy="196"/>
                  </a:xfrm>
                  <a:prstGeom prst="hexagon">
                    <a:avLst>
                      <a:gd name="adj" fmla="val 28954"/>
                      <a:gd name="vf" fmla="val 115470"/>
                    </a:avLst>
                  </a:prstGeom>
                  <a:solidFill>
                    <a:srgbClr val="AAE600">
                      <a:alpha val="21960"/>
                    </a:srgbClr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  <p:sp>
              <p:nvSpPr>
                <p:cNvPr id="44" name="AutoShape 94"/>
                <p:cNvSpPr>
                  <a:spLocks noChangeArrowheads="1"/>
                </p:cNvSpPr>
                <p:nvPr/>
              </p:nvSpPr>
              <p:spPr bwMode="auto">
                <a:xfrm>
                  <a:off x="2766" y="2464"/>
                  <a:ext cx="227" cy="196"/>
                </a:xfrm>
                <a:prstGeom prst="hexagon">
                  <a:avLst>
                    <a:gd name="adj" fmla="val 28954"/>
                    <a:gd name="vf" fmla="val 115470"/>
                  </a:avLst>
                </a:prstGeom>
                <a:solidFill>
                  <a:srgbClr val="9900CC">
                    <a:alpha val="12157"/>
                  </a:srgbClr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21" name="Group 110"/>
            <p:cNvGrpSpPr>
              <a:grpSpLocks/>
            </p:cNvGrpSpPr>
            <p:nvPr/>
          </p:nvGrpSpPr>
          <p:grpSpPr bwMode="auto">
            <a:xfrm>
              <a:off x="836393" y="2974754"/>
              <a:ext cx="638176" cy="636588"/>
              <a:chOff x="1519" y="1096"/>
              <a:chExt cx="402" cy="401"/>
            </a:xfrm>
          </p:grpSpPr>
          <p:sp>
            <p:nvSpPr>
              <p:cNvPr id="38" name="AutoShape 11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" name="AutoShape 11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2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AutoShape 11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2" name="Group 114"/>
            <p:cNvGrpSpPr>
              <a:grpSpLocks/>
            </p:cNvGrpSpPr>
            <p:nvPr/>
          </p:nvGrpSpPr>
          <p:grpSpPr bwMode="auto">
            <a:xfrm>
              <a:off x="2204825" y="2542952"/>
              <a:ext cx="647701" cy="454025"/>
              <a:chOff x="4604" y="757"/>
              <a:chExt cx="408" cy="286"/>
            </a:xfrm>
          </p:grpSpPr>
          <p:sp>
            <p:nvSpPr>
              <p:cNvPr id="36" name="AutoShape 115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7" name="AutoShape 116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3" name="Group 117"/>
            <p:cNvGrpSpPr>
              <a:grpSpLocks/>
            </p:cNvGrpSpPr>
            <p:nvPr/>
          </p:nvGrpSpPr>
          <p:grpSpPr bwMode="auto">
            <a:xfrm>
              <a:off x="2781088" y="2974752"/>
              <a:ext cx="647701" cy="454025"/>
              <a:chOff x="4604" y="757"/>
              <a:chExt cx="408" cy="286"/>
            </a:xfrm>
          </p:grpSpPr>
          <p:sp>
            <p:nvSpPr>
              <p:cNvPr id="34" name="AutoShape 118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AutoShape 119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4" name="Group 120"/>
            <p:cNvGrpSpPr>
              <a:grpSpLocks/>
            </p:cNvGrpSpPr>
            <p:nvPr/>
          </p:nvGrpSpPr>
          <p:grpSpPr bwMode="auto">
            <a:xfrm>
              <a:off x="2565181" y="4414614"/>
              <a:ext cx="638176" cy="636588"/>
              <a:chOff x="1519" y="1096"/>
              <a:chExt cx="402" cy="401"/>
            </a:xfrm>
          </p:grpSpPr>
          <p:sp>
            <p:nvSpPr>
              <p:cNvPr id="31" name="AutoShape 12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AutoShape 12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3" name="AutoShape 12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CC00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5" name="Group 124"/>
            <p:cNvGrpSpPr>
              <a:grpSpLocks/>
            </p:cNvGrpSpPr>
            <p:nvPr/>
          </p:nvGrpSpPr>
          <p:grpSpPr bwMode="auto">
            <a:xfrm>
              <a:off x="907831" y="3982814"/>
              <a:ext cx="638176" cy="636588"/>
              <a:chOff x="1519" y="1096"/>
              <a:chExt cx="402" cy="401"/>
            </a:xfrm>
          </p:grpSpPr>
          <p:sp>
            <p:nvSpPr>
              <p:cNvPr id="28" name="AutoShape 125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9" name="AutoShape 126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AutoShape 127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6" name="Oval 133"/>
            <p:cNvSpPr>
              <a:spLocks noChangeArrowheads="1"/>
            </p:cNvSpPr>
            <p:nvPr/>
          </p:nvSpPr>
          <p:spPr bwMode="auto">
            <a:xfrm rot="13545536">
              <a:off x="2708090" y="2971564"/>
              <a:ext cx="71437" cy="71438"/>
            </a:xfrm>
            <a:prstGeom prst="ellipse">
              <a:avLst/>
            </a:prstGeom>
            <a:noFill/>
            <a:ln w="12700">
              <a:solidFill>
                <a:srgbClr val="0066FF">
                  <a:alpha val="12157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Oval 169"/>
            <p:cNvSpPr>
              <a:spLocks noChangeArrowheads="1"/>
            </p:cNvSpPr>
            <p:nvPr/>
          </p:nvSpPr>
          <p:spPr bwMode="auto">
            <a:xfrm rot="18854464" flipH="1">
              <a:off x="1371390" y="3289558"/>
              <a:ext cx="71438" cy="63404"/>
            </a:xfrm>
            <a:prstGeom prst="ellipse">
              <a:avLst/>
            </a:prstGeom>
            <a:noFill/>
            <a:ln w="127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830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6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2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repeatCount="2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69" grpId="0" animBg="1"/>
      <p:bldP spid="70" grpId="0" animBg="1"/>
      <p:bldP spid="71" grpId="0" animBg="1"/>
      <p:bldP spid="72" grpId="0" animBg="1"/>
      <p:bldP spid="74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1" name="line-f"/>
          <p:cNvCxnSpPr/>
          <p:nvPr/>
        </p:nvCxnSpPr>
        <p:spPr>
          <a:xfrm>
            <a:off x="11300512" y="0"/>
            <a:ext cx="0" cy="7020000"/>
          </a:xfrm>
          <a:prstGeom prst="line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box3"/>
          <p:cNvGrpSpPr/>
          <p:nvPr/>
        </p:nvGrpSpPr>
        <p:grpSpPr>
          <a:xfrm flipH="1">
            <a:off x="3286776" y="3276600"/>
            <a:ext cx="4969504" cy="540070"/>
            <a:chOff x="5535558" y="1311371"/>
            <a:chExt cx="2317027" cy="853106"/>
          </a:xfrm>
        </p:grpSpPr>
        <p:sp>
          <p:nvSpPr>
            <p:cNvPr id="12" name="TextBox 11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</a:t>
              </a: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سوم</a:t>
              </a:r>
              <a:endParaRPr kumimoji="0" lang="fa-I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3" name="p3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line3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point3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FF2A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32" name="box-one-2"/>
          <p:cNvGrpSpPr/>
          <p:nvPr/>
        </p:nvGrpSpPr>
        <p:grpSpPr>
          <a:xfrm>
            <a:off x="7406915" y="252827"/>
            <a:ext cx="3893597" cy="1073778"/>
            <a:chOff x="6556082" y="1484748"/>
            <a:chExt cx="3893597" cy="1073778"/>
          </a:xfrm>
        </p:grpSpPr>
        <p:pic>
          <p:nvPicPr>
            <p:cNvPr id="133" name="box-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6082" y="1486690"/>
              <a:ext cx="3893597" cy="1071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4" name="Freeform 65"/>
            <p:cNvSpPr>
              <a:spLocks/>
            </p:cNvSpPr>
            <p:nvPr/>
          </p:nvSpPr>
          <p:spPr bwMode="auto">
            <a:xfrm>
              <a:off x="6556082" y="1484748"/>
              <a:ext cx="3365740" cy="610203"/>
            </a:xfrm>
            <a:custGeom>
              <a:avLst/>
              <a:gdLst>
                <a:gd name="T0" fmla="*/ 2147483646 w 2385"/>
                <a:gd name="T1" fmla="*/ 0 h 425"/>
                <a:gd name="T2" fmla="*/ 2147483646 w 2385"/>
                <a:gd name="T3" fmla="*/ 0 h 425"/>
                <a:gd name="T4" fmla="*/ 2147483646 w 2385"/>
                <a:gd name="T5" fmla="*/ 2147483646 h 425"/>
                <a:gd name="T6" fmla="*/ 2147483646 w 2385"/>
                <a:gd name="T7" fmla="*/ 2147483646 h 425"/>
                <a:gd name="T8" fmla="*/ 0 w 2385"/>
                <a:gd name="T9" fmla="*/ 2147483646 h 425"/>
                <a:gd name="T10" fmla="*/ 0 w 2385"/>
                <a:gd name="T11" fmla="*/ 2147483646 h 425"/>
                <a:gd name="T12" fmla="*/ 2147483646 w 2385"/>
                <a:gd name="T13" fmla="*/ 0 h 4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85"/>
                <a:gd name="T22" fmla="*/ 0 h 425"/>
                <a:gd name="T23" fmla="*/ 2385 w 2385"/>
                <a:gd name="T24" fmla="*/ 425 h 4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85" h="425">
                  <a:moveTo>
                    <a:pt x="32" y="0"/>
                  </a:moveTo>
                  <a:cubicBezTo>
                    <a:pt x="2385" y="0"/>
                    <a:pt x="2385" y="0"/>
                    <a:pt x="2385" y="0"/>
                  </a:cubicBezTo>
                  <a:cubicBezTo>
                    <a:pt x="2385" y="425"/>
                    <a:pt x="2385" y="425"/>
                    <a:pt x="2385" y="425"/>
                  </a:cubicBezTo>
                  <a:cubicBezTo>
                    <a:pt x="32" y="425"/>
                    <a:pt x="32" y="425"/>
                    <a:pt x="32" y="425"/>
                  </a:cubicBezTo>
                  <a:cubicBezTo>
                    <a:pt x="15" y="425"/>
                    <a:pt x="0" y="410"/>
                    <a:pt x="0" y="3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2" y="0"/>
                  </a:cubicBezTo>
                  <a:close/>
                </a:path>
              </a:pathLst>
            </a:custGeom>
            <a:solidFill>
              <a:srgbClr val="FF2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108000" bIns="3600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itchFamily="49" charset="-122"/>
                  <a:ea typeface="幼圆" pitchFamily="49" charset="-122"/>
                  <a:cs typeface="B Titr" panose="00000700000000000000" pitchFamily="2" charset="-78"/>
                </a:rPr>
                <a:t>عنوان فصل اول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  <a:cs typeface="B Titr" panose="00000700000000000000" pitchFamily="2" charset="-78"/>
              </a:endParaRPr>
            </a:p>
          </p:txBody>
        </p:sp>
      </p:grpSp>
      <p:grpSp>
        <p:nvGrpSpPr>
          <p:cNvPr id="136" name="box2"/>
          <p:cNvGrpSpPr/>
          <p:nvPr/>
        </p:nvGrpSpPr>
        <p:grpSpPr>
          <a:xfrm flipH="1">
            <a:off x="3286776" y="2520502"/>
            <a:ext cx="4969504" cy="540070"/>
            <a:chOff x="5535558" y="1311371"/>
            <a:chExt cx="2317027" cy="853106"/>
          </a:xfrm>
        </p:grpSpPr>
        <p:sp>
          <p:nvSpPr>
            <p:cNvPr id="137" name="TextBox 136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</a:t>
              </a: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دوم</a:t>
              </a:r>
              <a:endParaRPr kumimoji="0" lang="fa-I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38" name="p2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line2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point2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41" name="box1"/>
          <p:cNvGrpSpPr/>
          <p:nvPr/>
        </p:nvGrpSpPr>
        <p:grpSpPr>
          <a:xfrm flipH="1">
            <a:off x="3286776" y="1808790"/>
            <a:ext cx="4969504" cy="540070"/>
            <a:chOff x="5535558" y="1311371"/>
            <a:chExt cx="2317027" cy="853106"/>
          </a:xfrm>
        </p:grpSpPr>
        <p:sp>
          <p:nvSpPr>
            <p:cNvPr id="142" name="TextBox 141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زیرفصل اول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43" name="p1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line1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point1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0066FF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46" name="box4"/>
          <p:cNvGrpSpPr/>
          <p:nvPr/>
        </p:nvGrpSpPr>
        <p:grpSpPr>
          <a:xfrm flipH="1">
            <a:off x="3286776" y="4032698"/>
            <a:ext cx="4969504" cy="540070"/>
            <a:chOff x="5535558" y="1311371"/>
            <a:chExt cx="2317027" cy="853106"/>
          </a:xfrm>
        </p:grpSpPr>
        <p:sp>
          <p:nvSpPr>
            <p:cNvPr id="147" name="TextBox 146"/>
            <p:cNvSpPr txBox="1"/>
            <p:nvPr/>
          </p:nvSpPr>
          <p:spPr>
            <a:xfrm>
              <a:off x="5620337" y="1311371"/>
              <a:ext cx="2232248" cy="841378"/>
            </a:xfrm>
            <a:prstGeom prst="roundRect">
              <a:avLst>
                <a:gd name="adj" fmla="val 8176"/>
              </a:avLst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عنوان </a:t>
              </a:r>
              <a:r>
                <a:rPr kumimoji="0" lang="fa-IR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زیرفصل </a:t>
              </a:r>
              <a:r>
                <a:rPr kumimoji="0" lang="fa-IR" altLang="zh-CN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B Titr" panose="00000700000000000000" pitchFamily="2" charset="-78"/>
                </a:rPr>
                <a:t>چهارم</a:t>
              </a:r>
              <a:endParaRPr kumimoji="0" lang="fa-IR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B Titr" panose="00000700000000000000" pitchFamily="2" charset="-78"/>
              </a:endParaRPr>
            </a:p>
          </p:txBody>
        </p:sp>
        <p:cxnSp>
          <p:nvCxnSpPr>
            <p:cNvPr id="148" name="p4"/>
            <p:cNvCxnSpPr/>
            <p:nvPr/>
          </p:nvCxnSpPr>
          <p:spPr>
            <a:xfrm>
              <a:off x="5626508" y="1743788"/>
              <a:ext cx="0" cy="4206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line4"/>
            <p:cNvCxnSpPr/>
            <p:nvPr/>
          </p:nvCxnSpPr>
          <p:spPr>
            <a:xfrm>
              <a:off x="5632781" y="2152421"/>
              <a:ext cx="321323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point4"/>
            <p:cNvSpPr/>
            <p:nvPr/>
          </p:nvSpPr>
          <p:spPr>
            <a:xfrm>
              <a:off x="5535558" y="1800790"/>
              <a:ext cx="153478" cy="363687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9" name="box3"/>
          <p:cNvSpPr>
            <a:spLocks/>
          </p:cNvSpPr>
          <p:nvPr/>
        </p:nvSpPr>
        <p:spPr bwMode="auto">
          <a:xfrm>
            <a:off x="10772655" y="252827"/>
            <a:ext cx="1034808" cy="764081"/>
          </a:xfrm>
          <a:custGeom>
            <a:avLst/>
            <a:gdLst>
              <a:gd name="connsiteX0" fmla="*/ 0 w 628879"/>
              <a:gd name="connsiteY0" fmla="*/ 0 h 456686"/>
              <a:gd name="connsiteX1" fmla="*/ 601462 w 628879"/>
              <a:gd name="connsiteY1" fmla="*/ 0 h 456686"/>
              <a:gd name="connsiteX2" fmla="*/ 628879 w 628879"/>
              <a:gd name="connsiteY2" fmla="*/ 27396 h 456686"/>
              <a:gd name="connsiteX3" fmla="*/ 628879 w 628879"/>
              <a:gd name="connsiteY3" fmla="*/ 336456 h 456686"/>
              <a:gd name="connsiteX4" fmla="*/ 601462 w 628879"/>
              <a:gd name="connsiteY4" fmla="*/ 363852 h 456686"/>
              <a:gd name="connsiteX5" fmla="*/ 495590 w 628879"/>
              <a:gd name="connsiteY5" fmla="*/ 363852 h 456686"/>
              <a:gd name="connsiteX6" fmla="*/ 407273 w 628879"/>
              <a:gd name="connsiteY6" fmla="*/ 363852 h 456686"/>
              <a:gd name="connsiteX7" fmla="*/ 314439 w 628879"/>
              <a:gd name="connsiteY7" fmla="*/ 456686 h 456686"/>
              <a:gd name="connsiteX8" fmla="*/ 221605 w 628879"/>
              <a:gd name="connsiteY8" fmla="*/ 363852 h 456686"/>
              <a:gd name="connsiteX9" fmla="*/ 195446 w 628879"/>
              <a:gd name="connsiteY9" fmla="*/ 363852 h 456686"/>
              <a:gd name="connsiteX10" fmla="*/ 0 w 628879"/>
              <a:gd name="connsiteY10" fmla="*/ 363852 h 456686"/>
              <a:gd name="connsiteX11" fmla="*/ 0 w 628879"/>
              <a:gd name="connsiteY11" fmla="*/ 0 h 45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8879" h="456686">
                <a:moveTo>
                  <a:pt x="0" y="0"/>
                </a:moveTo>
                <a:lnTo>
                  <a:pt x="601462" y="0"/>
                </a:lnTo>
                <a:cubicBezTo>
                  <a:pt x="616884" y="0"/>
                  <a:pt x="628879" y="12842"/>
                  <a:pt x="628879" y="27396"/>
                </a:cubicBezTo>
                <a:cubicBezTo>
                  <a:pt x="628879" y="336456"/>
                  <a:pt x="628879" y="336456"/>
                  <a:pt x="628879" y="336456"/>
                </a:cubicBezTo>
                <a:cubicBezTo>
                  <a:pt x="628879" y="351010"/>
                  <a:pt x="616884" y="363852"/>
                  <a:pt x="601462" y="363852"/>
                </a:cubicBezTo>
                <a:cubicBezTo>
                  <a:pt x="563871" y="363852"/>
                  <a:pt x="528629" y="363852"/>
                  <a:pt x="495590" y="363852"/>
                </a:cubicBezTo>
                <a:lnTo>
                  <a:pt x="407273" y="363852"/>
                </a:lnTo>
                <a:lnTo>
                  <a:pt x="314439" y="456686"/>
                </a:lnTo>
                <a:lnTo>
                  <a:pt x="221605" y="363852"/>
                </a:lnTo>
                <a:lnTo>
                  <a:pt x="195446" y="363852"/>
                </a:lnTo>
                <a:cubicBezTo>
                  <a:pt x="0" y="363852"/>
                  <a:pt x="0" y="363852"/>
                  <a:pt x="0" y="36385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  <a:extLst/>
        </p:spPr>
        <p:txBody>
          <a:bodyPr lIns="0" tIns="0" rIns="0" bIns="72000" anchor="ctr" anchorCtr="1"/>
          <a:lstStyle/>
          <a:p>
            <a:pPr algn="ctr">
              <a:defRPr/>
            </a:pPr>
            <a:r>
              <a:rPr lang="fa-IR" altLang="zh-CN" sz="2400" dirty="0" smtClean="0">
                <a:solidFill>
                  <a:srgbClr val="FF00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3</a:t>
            </a:r>
            <a:endParaRPr lang="zh-CN" alt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74990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line"/>
          <p:cNvCxnSpPr>
            <a:cxnSpLocks noChangeShapeType="1"/>
          </p:cNvCxnSpPr>
          <p:nvPr/>
        </p:nvCxnSpPr>
        <p:spPr bwMode="auto">
          <a:xfrm flipH="1">
            <a:off x="1592817" y="755651"/>
            <a:ext cx="9903883" cy="0"/>
          </a:xfrm>
          <a:prstGeom prst="line">
            <a:avLst/>
          </a:prstGeom>
          <a:noFill/>
          <a:ln w="12700" algn="ctr">
            <a:solidFill>
              <a:srgbClr val="FF0066"/>
            </a:solidFill>
            <a:round/>
            <a:headEnd/>
            <a:tailEnd/>
          </a:ln>
        </p:spPr>
      </p:cxnSp>
      <p:sp>
        <p:nvSpPr>
          <p:cNvPr id="46" name="box1"/>
          <p:cNvSpPr/>
          <p:nvPr/>
        </p:nvSpPr>
        <p:spPr>
          <a:xfrm>
            <a:off x="11298587" y="509984"/>
            <a:ext cx="177800" cy="230717"/>
          </a:xfrm>
          <a:prstGeom prst="rect">
            <a:avLst/>
          </a:prstGeom>
          <a:solidFill>
            <a:srgbClr val="FF006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9170">
              <a:defRPr/>
            </a:pPr>
            <a:endParaRPr lang="zh-CN" altLang="en-US" sz="24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9" name="box2"/>
          <p:cNvSpPr/>
          <p:nvPr/>
        </p:nvSpPr>
        <p:spPr>
          <a:xfrm>
            <a:off x="11082687" y="509984"/>
            <a:ext cx="177800" cy="230717"/>
          </a:xfrm>
          <a:prstGeom prst="rect">
            <a:avLst/>
          </a:prstGeom>
          <a:solidFill>
            <a:srgbClr val="FF33CC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9170">
              <a:defRPr/>
            </a:pPr>
            <a:endParaRPr lang="zh-CN" altLang="en-US" sz="24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0" name="box3"/>
          <p:cNvSpPr/>
          <p:nvPr/>
        </p:nvSpPr>
        <p:spPr>
          <a:xfrm>
            <a:off x="10866595" y="509984"/>
            <a:ext cx="175683" cy="230717"/>
          </a:xfrm>
          <a:prstGeom prst="rect">
            <a:avLst/>
          </a:prstGeom>
          <a:solidFill>
            <a:srgbClr val="FF6699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9170">
              <a:defRPr/>
            </a:pPr>
            <a:endParaRPr lang="zh-CN" altLang="en-US" sz="24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1" name="box4"/>
          <p:cNvSpPr/>
          <p:nvPr/>
        </p:nvSpPr>
        <p:spPr>
          <a:xfrm>
            <a:off x="10653004" y="509984"/>
            <a:ext cx="177800" cy="230717"/>
          </a:xfrm>
          <a:prstGeom prst="rect">
            <a:avLst/>
          </a:prstGeom>
          <a:solidFill>
            <a:srgbClr val="FF99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9170">
              <a:defRPr/>
            </a:pPr>
            <a:endParaRPr lang="zh-CN" altLang="en-US" sz="24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2" name="box5"/>
          <p:cNvSpPr/>
          <p:nvPr/>
        </p:nvSpPr>
        <p:spPr>
          <a:xfrm>
            <a:off x="10424012" y="509984"/>
            <a:ext cx="177800" cy="230717"/>
          </a:xfrm>
          <a:prstGeom prst="rect">
            <a:avLst/>
          </a:prstGeom>
          <a:solidFill>
            <a:srgbClr val="FFCC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9170">
              <a:defRPr/>
            </a:pPr>
            <a:endParaRPr lang="zh-CN" altLang="en-US" sz="24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4" name="txt0"/>
          <p:cNvSpPr>
            <a:spLocks noChangeArrowheads="1"/>
          </p:cNvSpPr>
          <p:nvPr/>
        </p:nvSpPr>
        <p:spPr bwMode="auto">
          <a:xfrm>
            <a:off x="6681308" y="289851"/>
            <a:ext cx="3608680" cy="420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a-IR" altLang="zh-CN" sz="2133" b="1" dirty="0">
                <a:solidFill>
                  <a:schemeClr val="accent2">
                    <a:lumMod val="75000"/>
                  </a:schemeClr>
                </a:solidFill>
                <a:latin typeface="微软雅黑"/>
                <a:ea typeface="微软雅黑"/>
                <a:cs typeface="B Titr" panose="00000700000000000000" pitchFamily="2" charset="-78"/>
              </a:rPr>
              <a:t>عنوان .................................</a:t>
            </a:r>
            <a:endParaRPr lang="zh-CN" altLang="en-US" sz="2133" b="1" dirty="0">
              <a:solidFill>
                <a:schemeClr val="accent2">
                  <a:lumMod val="75000"/>
                </a:schemeClr>
              </a:solidFill>
              <a:latin typeface="微软雅黑"/>
              <a:ea typeface="微软雅黑"/>
              <a:cs typeface="B Titr" panose="00000700000000000000" pitchFamily="2" charset="-78"/>
            </a:endParaRPr>
          </a:p>
        </p:txBody>
      </p:sp>
      <p:sp>
        <p:nvSpPr>
          <p:cNvPr id="54" name="txt"/>
          <p:cNvSpPr>
            <a:spLocks noChangeArrowheads="1"/>
          </p:cNvSpPr>
          <p:nvPr/>
        </p:nvSpPr>
        <p:spPr bwMode="auto">
          <a:xfrm flipH="1">
            <a:off x="7480141" y="1175694"/>
            <a:ext cx="3815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219170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a-IR" altLang="zh-CN" sz="2400" b="1" dirty="0">
                <a:solidFill>
                  <a:prstClr val="black"/>
                </a:solidFill>
                <a:latin typeface="微软雅黑"/>
                <a:ea typeface="微软雅黑"/>
                <a:cs typeface="B Nazanin" panose="00000400000000000000" pitchFamily="2" charset="-78"/>
              </a:rPr>
              <a:t>توضیحات ...................</a:t>
            </a:r>
            <a:endParaRPr lang="zh-CN" altLang="en-US" sz="2400" b="1" dirty="0">
              <a:solidFill>
                <a:prstClr val="black"/>
              </a:solidFill>
              <a:latin typeface="微软雅黑"/>
              <a:ea typeface="微软雅黑"/>
              <a:cs typeface="B Nazanin" panose="00000400000000000000" pitchFamily="2" charset="-78"/>
            </a:endParaRPr>
          </a:p>
        </p:txBody>
      </p:sp>
      <p:grpSp>
        <p:nvGrpSpPr>
          <p:cNvPr id="17" name="pic"/>
          <p:cNvGrpSpPr/>
          <p:nvPr/>
        </p:nvGrpSpPr>
        <p:grpSpPr>
          <a:xfrm>
            <a:off x="429179" y="285291"/>
            <a:ext cx="1172661" cy="886348"/>
            <a:chOff x="-27211" y="2542952"/>
            <a:chExt cx="4157663" cy="3262312"/>
          </a:xfrm>
        </p:grpSpPr>
        <p:grpSp>
          <p:nvGrpSpPr>
            <p:cNvPr id="18" name="Group 23"/>
            <p:cNvGrpSpPr>
              <a:grpSpLocks/>
            </p:cNvGrpSpPr>
            <p:nvPr/>
          </p:nvGrpSpPr>
          <p:grpSpPr bwMode="auto">
            <a:xfrm>
              <a:off x="-27211" y="4343177"/>
              <a:ext cx="636588" cy="454025"/>
              <a:chOff x="930" y="2254"/>
              <a:chExt cx="401" cy="286"/>
            </a:xfrm>
          </p:grpSpPr>
          <p:sp>
            <p:nvSpPr>
              <p:cNvPr id="116" name="AutoShape 24"/>
              <p:cNvSpPr>
                <a:spLocks noChangeArrowheads="1"/>
              </p:cNvSpPr>
              <p:nvPr/>
            </p:nvSpPr>
            <p:spPr bwMode="auto">
              <a:xfrm>
                <a:off x="1104" y="234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38823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17" name="AutoShape 25"/>
              <p:cNvSpPr>
                <a:spLocks noChangeArrowheads="1"/>
              </p:cNvSpPr>
              <p:nvPr/>
            </p:nvSpPr>
            <p:spPr bwMode="auto">
              <a:xfrm>
                <a:off x="930" y="2254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00CC">
                  <a:alpha val="1686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9" name="AutoShape 26"/>
            <p:cNvSpPr>
              <a:spLocks noChangeArrowheads="1"/>
            </p:cNvSpPr>
            <p:nvPr/>
          </p:nvSpPr>
          <p:spPr bwMode="auto">
            <a:xfrm>
              <a:off x="2492152" y="5494114"/>
              <a:ext cx="360362" cy="311150"/>
            </a:xfrm>
            <a:prstGeom prst="hexagon">
              <a:avLst>
                <a:gd name="adj" fmla="val 28954"/>
                <a:gd name="vf" fmla="val 115470"/>
              </a:avLst>
            </a:prstGeom>
            <a:solidFill>
              <a:srgbClr val="FF9900">
                <a:alpha val="14117"/>
              </a:srgbClr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0" name="Group 27"/>
            <p:cNvGrpSpPr>
              <a:grpSpLocks/>
            </p:cNvGrpSpPr>
            <p:nvPr/>
          </p:nvGrpSpPr>
          <p:grpSpPr bwMode="auto">
            <a:xfrm>
              <a:off x="476029" y="2542955"/>
              <a:ext cx="3654430" cy="2887664"/>
              <a:chOff x="1701" y="938"/>
              <a:chExt cx="2302" cy="1819"/>
            </a:xfrm>
          </p:grpSpPr>
          <p:sp>
            <p:nvSpPr>
              <p:cNvPr id="41" name="AutoShape 28"/>
              <p:cNvSpPr>
                <a:spLocks noChangeArrowheads="1"/>
              </p:cNvSpPr>
              <p:nvPr/>
            </p:nvSpPr>
            <p:spPr bwMode="auto">
              <a:xfrm>
                <a:off x="2904" y="11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607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42" name="Group 29"/>
              <p:cNvGrpSpPr>
                <a:grpSpLocks/>
              </p:cNvGrpSpPr>
              <p:nvPr/>
            </p:nvGrpSpPr>
            <p:grpSpPr bwMode="auto">
              <a:xfrm>
                <a:off x="1701" y="938"/>
                <a:ext cx="2302" cy="1819"/>
                <a:chOff x="1701" y="938"/>
                <a:chExt cx="2302" cy="1819"/>
              </a:xfrm>
            </p:grpSpPr>
            <p:grpSp>
              <p:nvGrpSpPr>
                <p:cNvPr id="43" name="Group 30"/>
                <p:cNvGrpSpPr>
                  <a:grpSpLocks/>
                </p:cNvGrpSpPr>
                <p:nvPr/>
              </p:nvGrpSpPr>
              <p:grpSpPr bwMode="auto">
                <a:xfrm>
                  <a:off x="1701" y="938"/>
                  <a:ext cx="2302" cy="1819"/>
                  <a:chOff x="1701" y="938"/>
                  <a:chExt cx="2302" cy="1819"/>
                </a:xfrm>
              </p:grpSpPr>
              <p:grpSp>
                <p:nvGrpSpPr>
                  <p:cNvPr id="47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1701" y="938"/>
                    <a:ext cx="2302" cy="1819"/>
                    <a:chOff x="1701" y="938"/>
                    <a:chExt cx="2302" cy="1819"/>
                  </a:xfrm>
                </p:grpSpPr>
                <p:sp>
                  <p:nvSpPr>
                    <p:cNvPr id="49" name="AutoShap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46" y="1478"/>
                      <a:ext cx="227" cy="196"/>
                    </a:xfrm>
                    <a:prstGeom prst="hexagon">
                      <a:avLst>
                        <a:gd name="adj" fmla="val 28954"/>
                        <a:gd name="vf" fmla="val 115470"/>
                      </a:avLst>
                    </a:prstGeom>
                    <a:solidFill>
                      <a:srgbClr val="00CC66">
                        <a:alpha val="32156"/>
                      </a:srgb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50" name="Group 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01" y="938"/>
                      <a:ext cx="2302" cy="1819"/>
                      <a:chOff x="1704" y="931"/>
                      <a:chExt cx="2302" cy="1819"/>
                    </a:xfrm>
                  </p:grpSpPr>
                  <p:grpSp>
                    <p:nvGrpSpPr>
                      <p:cNvPr id="51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04" y="931"/>
                        <a:ext cx="2302" cy="1819"/>
                        <a:chOff x="1704" y="931"/>
                        <a:chExt cx="2302" cy="1819"/>
                      </a:xfrm>
                    </p:grpSpPr>
                    <p:sp>
                      <p:nvSpPr>
                        <p:cNvPr id="56" name="AutoShape 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44" y="166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0066FF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57" name="AutoShape 3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59" y="2056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FF9900">
                            <a:alpha val="76862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58" name="AutoShape 3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11" y="2074"/>
                          <a:ext cx="227" cy="196"/>
                        </a:xfrm>
                        <a:prstGeom prst="hexagon">
                          <a:avLst>
                            <a:gd name="adj" fmla="val 28954"/>
                            <a:gd name="vf" fmla="val 115470"/>
                          </a:avLst>
                        </a:prstGeom>
                        <a:solidFill>
                          <a:srgbClr val="9900CC">
                            <a:alpha val="70195"/>
                          </a:srgb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zh-CN" altLang="en-US"/>
                        </a:p>
                      </p:txBody>
                    </p:sp>
                    <p:grpSp>
                      <p:nvGrpSpPr>
                        <p:cNvPr id="59" name="Group 3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04" y="931"/>
                          <a:ext cx="2302" cy="1819"/>
                          <a:chOff x="1704" y="931"/>
                          <a:chExt cx="2302" cy="1819"/>
                        </a:xfrm>
                      </p:grpSpPr>
                      <p:sp>
                        <p:nvSpPr>
                          <p:cNvPr id="60" name="AutoShape 3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7" y="157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61" name="AutoShape 4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0" y="13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62" name="AutoShape 4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6" y="126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4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63" name="AutoShape 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7" y="216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64" name="AutoShape 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1" y="14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65" name="AutoShape 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5" y="17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66" name="AutoShape 4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10" y="225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4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67" name="AutoShape 4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03" y="1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68" name="AutoShap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7" y="125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73" name="AutoShap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77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75" name="AutoShap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06" y="187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76" name="AutoShape 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7" y="18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4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77" name="AutoShape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28" y="195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78" name="AutoShape 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70" y="17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607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79" name="AutoShap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53" y="115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0" name="AutoShap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83" y="19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1" name="AutoShap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74" y="17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2" name="AutoShape 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52" y="186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3" name="AutoShap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2" y="18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/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4" name="AutoShape 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14" y="1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5" name="AutoShape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9" y="146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8509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6" name="AutoShape 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4" y="21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7" name="AutoShape 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99" y="1673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7803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8" name="AutoShape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55" y="1679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5686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89" name="AutoShape 6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883" y="178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0" name="AutoShape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45" y="183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1" name="AutoShape 6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602" y="17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2000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2" name="AutoShape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91" y="165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7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3" name="AutoShape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5" y="11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1215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4" name="AutoShape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74" y="145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6784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5" name="AutoShape 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33" y="234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6" name="AutoShape 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2" y="235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7" name="AutoShap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41" y="1265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5999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8" name="AutoShap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44" y="134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4392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99" name="AutoShape 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0" y="19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5294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0" name="AutoShape 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33" y="106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5098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1" name="AutoShape 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9" y="25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588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2" name="AutoShape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64" y="117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3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3" name="AutoShape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953" y="931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66FF">
                              <a:alpha val="3922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4" name="AutoShape 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779" y="162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5" name="AutoShape 7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103" y="204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70195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6" name="AutoShape 8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43" y="2368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3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7" name="AutoShape 8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197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8" name="AutoShape 8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59" y="203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14117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09" name="AutoShape 8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704" y="168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0066">
                              <a:alpha val="12941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10" name="AutoShape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430" y="1642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AAE600">
                              <a:alpha val="30980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11" name="AutoShap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62" y="225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FF9900">
                              <a:alpha val="27843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12" name="AutoShape 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5" y="2176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13" name="AutoShape 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065" y="2467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14" name="AutoShape 8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92" y="2360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9900CC">
                              <a:alpha val="49019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  <p:sp>
                        <p:nvSpPr>
                          <p:cNvPr id="115" name="AutoShape 8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1364"/>
                            <a:ext cx="227" cy="196"/>
                          </a:xfrm>
                          <a:prstGeom prst="hexagon">
                            <a:avLst>
                              <a:gd name="adj" fmla="val 28954"/>
                              <a:gd name="vf" fmla="val 115470"/>
                            </a:avLst>
                          </a:prstGeom>
                          <a:solidFill>
                            <a:srgbClr val="00CC66">
                              <a:alpha val="61176"/>
                            </a:srgbClr>
                          </a:solidFill>
                          <a:ln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zh-CN" altLang="en-US"/>
                          </a:p>
                        </p:txBody>
                      </p:sp>
                    </p:grpSp>
                  </p:grpSp>
                  <p:sp>
                    <p:nvSpPr>
                      <p:cNvPr id="52" name="AutoShape 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21" y="1569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FF0066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53" name="AutoShape 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60" y="1541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0066FF">
                          <a:alpha val="61960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55" name="AutoShape 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14" y="2275"/>
                        <a:ext cx="227" cy="196"/>
                      </a:xfrm>
                      <a:prstGeom prst="hexagon">
                        <a:avLst>
                          <a:gd name="adj" fmla="val 28954"/>
                          <a:gd name="vf" fmla="val 115470"/>
                        </a:avLst>
                      </a:prstGeom>
                      <a:solidFill>
                        <a:srgbClr val="9900CC">
                          <a:alpha val="56862"/>
                        </a:srgbClr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48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3283" y="2147"/>
                    <a:ext cx="227" cy="196"/>
                  </a:xfrm>
                  <a:prstGeom prst="hexagon">
                    <a:avLst>
                      <a:gd name="adj" fmla="val 28954"/>
                      <a:gd name="vf" fmla="val 115470"/>
                    </a:avLst>
                  </a:prstGeom>
                  <a:solidFill>
                    <a:srgbClr val="AAE600">
                      <a:alpha val="21960"/>
                    </a:srgbClr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4" name="AutoShape 94"/>
                <p:cNvSpPr>
                  <a:spLocks noChangeArrowheads="1"/>
                </p:cNvSpPr>
                <p:nvPr/>
              </p:nvSpPr>
              <p:spPr bwMode="auto">
                <a:xfrm>
                  <a:off x="2766" y="2464"/>
                  <a:ext cx="227" cy="196"/>
                </a:xfrm>
                <a:prstGeom prst="hexagon">
                  <a:avLst>
                    <a:gd name="adj" fmla="val 28954"/>
                    <a:gd name="vf" fmla="val 115470"/>
                  </a:avLst>
                </a:prstGeom>
                <a:solidFill>
                  <a:srgbClr val="9900CC">
                    <a:alpha val="12157"/>
                  </a:srgbClr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1" name="Group 110"/>
            <p:cNvGrpSpPr>
              <a:grpSpLocks/>
            </p:cNvGrpSpPr>
            <p:nvPr/>
          </p:nvGrpSpPr>
          <p:grpSpPr bwMode="auto">
            <a:xfrm>
              <a:off x="836393" y="2974754"/>
              <a:ext cx="638176" cy="636588"/>
              <a:chOff x="1519" y="1096"/>
              <a:chExt cx="402" cy="401"/>
            </a:xfrm>
          </p:grpSpPr>
          <p:sp>
            <p:nvSpPr>
              <p:cNvPr id="38" name="AutoShape 11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" name="AutoShape 11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2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0" name="AutoShape 11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CC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2" name="Group 114"/>
            <p:cNvGrpSpPr>
              <a:grpSpLocks/>
            </p:cNvGrpSpPr>
            <p:nvPr/>
          </p:nvGrpSpPr>
          <p:grpSpPr bwMode="auto">
            <a:xfrm>
              <a:off x="2204825" y="2542952"/>
              <a:ext cx="647701" cy="454025"/>
              <a:chOff x="4604" y="757"/>
              <a:chExt cx="408" cy="286"/>
            </a:xfrm>
          </p:grpSpPr>
          <p:sp>
            <p:nvSpPr>
              <p:cNvPr id="36" name="AutoShape 115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7" name="AutoShape 116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3" name="Group 117"/>
            <p:cNvGrpSpPr>
              <a:grpSpLocks/>
            </p:cNvGrpSpPr>
            <p:nvPr/>
          </p:nvGrpSpPr>
          <p:grpSpPr bwMode="auto">
            <a:xfrm>
              <a:off x="2781088" y="2974752"/>
              <a:ext cx="647701" cy="454025"/>
              <a:chOff x="4604" y="757"/>
              <a:chExt cx="408" cy="286"/>
            </a:xfrm>
          </p:grpSpPr>
          <p:sp>
            <p:nvSpPr>
              <p:cNvPr id="34" name="AutoShape 118"/>
              <p:cNvSpPr>
                <a:spLocks noChangeArrowheads="1"/>
              </p:cNvSpPr>
              <p:nvPr/>
            </p:nvSpPr>
            <p:spPr bwMode="auto">
              <a:xfrm>
                <a:off x="4785" y="84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5" name="AutoShape 119"/>
              <p:cNvSpPr>
                <a:spLocks noChangeArrowheads="1"/>
              </p:cNvSpPr>
              <p:nvPr/>
            </p:nvSpPr>
            <p:spPr bwMode="auto">
              <a:xfrm>
                <a:off x="4604" y="757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0066FF">
                  <a:alpha val="5882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4" name="Group 120"/>
            <p:cNvGrpSpPr>
              <a:grpSpLocks/>
            </p:cNvGrpSpPr>
            <p:nvPr/>
          </p:nvGrpSpPr>
          <p:grpSpPr bwMode="auto">
            <a:xfrm>
              <a:off x="2565181" y="4414614"/>
              <a:ext cx="638176" cy="636588"/>
              <a:chOff x="1519" y="1096"/>
              <a:chExt cx="402" cy="401"/>
            </a:xfrm>
          </p:grpSpPr>
          <p:sp>
            <p:nvSpPr>
              <p:cNvPr id="31" name="AutoShape 121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2" name="AutoShape 122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9900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3" name="AutoShape 123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99CC00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5" name="Group 124"/>
            <p:cNvGrpSpPr>
              <a:grpSpLocks/>
            </p:cNvGrpSpPr>
            <p:nvPr/>
          </p:nvGrpSpPr>
          <p:grpSpPr bwMode="auto">
            <a:xfrm>
              <a:off x="907831" y="3982814"/>
              <a:ext cx="638176" cy="636588"/>
              <a:chOff x="1519" y="1096"/>
              <a:chExt cx="402" cy="401"/>
            </a:xfrm>
          </p:grpSpPr>
          <p:sp>
            <p:nvSpPr>
              <p:cNvPr id="28" name="AutoShape 125"/>
              <p:cNvSpPr>
                <a:spLocks noChangeArrowheads="1"/>
              </p:cNvSpPr>
              <p:nvPr/>
            </p:nvSpPr>
            <p:spPr bwMode="auto">
              <a:xfrm>
                <a:off x="1694" y="1202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2157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" name="AutoShape 126"/>
              <p:cNvSpPr>
                <a:spLocks noChangeArrowheads="1"/>
              </p:cNvSpPr>
              <p:nvPr/>
            </p:nvSpPr>
            <p:spPr bwMode="auto">
              <a:xfrm>
                <a:off x="1519" y="1301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10196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0" name="AutoShape 127"/>
              <p:cNvSpPr>
                <a:spLocks noChangeArrowheads="1"/>
              </p:cNvSpPr>
              <p:nvPr/>
            </p:nvSpPr>
            <p:spPr bwMode="auto">
              <a:xfrm>
                <a:off x="1524" y="1096"/>
                <a:ext cx="227" cy="196"/>
              </a:xfrm>
              <a:prstGeom prst="hexagon">
                <a:avLst>
                  <a:gd name="adj" fmla="val 28954"/>
                  <a:gd name="vf" fmla="val 115470"/>
                </a:avLst>
              </a:prstGeom>
              <a:solidFill>
                <a:srgbClr val="FF0066">
                  <a:alpha val="5098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6" name="Oval 133"/>
            <p:cNvSpPr>
              <a:spLocks noChangeArrowheads="1"/>
            </p:cNvSpPr>
            <p:nvPr/>
          </p:nvSpPr>
          <p:spPr bwMode="auto">
            <a:xfrm rot="13545536">
              <a:off x="2708090" y="2971564"/>
              <a:ext cx="71437" cy="71438"/>
            </a:xfrm>
            <a:prstGeom prst="ellipse">
              <a:avLst/>
            </a:prstGeom>
            <a:noFill/>
            <a:ln w="12700">
              <a:solidFill>
                <a:srgbClr val="0066FF">
                  <a:alpha val="12157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" name="Oval 169"/>
            <p:cNvSpPr>
              <a:spLocks noChangeArrowheads="1"/>
            </p:cNvSpPr>
            <p:nvPr/>
          </p:nvSpPr>
          <p:spPr bwMode="auto">
            <a:xfrm rot="18854464" flipH="1">
              <a:off x="1371390" y="3289558"/>
              <a:ext cx="71438" cy="63404"/>
            </a:xfrm>
            <a:prstGeom prst="ellipse">
              <a:avLst/>
            </a:prstGeom>
            <a:noFill/>
            <a:ln w="12700">
              <a:solidFill>
                <a:srgbClr val="00CC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742973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6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2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repeatCount="2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69" grpId="0" animBg="1"/>
      <p:bldP spid="70" grpId="0" animBg="1"/>
      <p:bldP spid="71" grpId="0" animBg="1"/>
      <p:bldP spid="72" grpId="0" animBg="1"/>
      <p:bldP spid="74" grpId="0"/>
      <p:bldP spid="54" grpId="0"/>
    </p:bldLst>
  </p:timing>
</p:sld>
</file>

<file path=ppt/theme/theme1.xml><?xml version="1.0" encoding="utf-8"?>
<a:theme xmlns:a="http://schemas.openxmlformats.org/drawingml/2006/main" name="modir-mba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161</Words>
  <Application>Microsoft Office PowerPoint</Application>
  <PresentationFormat>Custom</PresentationFormat>
  <Paragraphs>69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modir-mba.com</vt:lpstr>
      <vt:lpstr>به نام خدا</vt:lpstr>
      <vt:lpstr>موضوع اصلی ................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با تشکرازهمراهی شما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</dc:title>
  <dc:creator>www.pardweb.ir</dc:creator>
  <dc:description>www.pardweb.ir;</dc:description>
  <cp:lastModifiedBy>pard</cp:lastModifiedBy>
  <cp:revision>2</cp:revision>
  <dcterms:modified xsi:type="dcterms:W3CDTF">2018-02-25T07:33:24Z</dcterms:modified>
  <cp:category>www.pardweb.ir</cp:category>
</cp:coreProperties>
</file>