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9/18/2015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67805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TF10001027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Century Schoolbook</vt:lpstr>
      <vt:lpstr>Corbel</vt:lpstr>
      <vt:lpstr>Feathered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1</cp:revision>
  <dcterms:created xsi:type="dcterms:W3CDTF">2015-09-18T21:25:58Z</dcterms:created>
  <dcterms:modified xsi:type="dcterms:W3CDTF">2015-09-18T21:26:36Z</dcterms:modified>
</cp:coreProperties>
</file>