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B89F90-2D87-4DE2-A90C-989F5E679C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E17B18-7AB1-41FE-8D77-3E075BBB4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3B037-BB4F-4AD7-A125-2D810C2302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A2F21-4BCE-4A68-9215-D138BC33D8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7BD803-AC32-4EC1-B635-080DE43EE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85162-5B14-4B81-A045-D469AE0EC0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B87B2-F6C2-4D50-902F-0AE1719F09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FB9ED-25E6-4EF6-950D-C0B7053C26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1B19D-2D07-4613-B97F-3043674E79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495D7-FA14-409D-947C-EEA5B7A525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880CC-0AB5-42DE-B627-ECD43791F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C0F50-B647-4AFB-B4EB-8C749C13F2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C62AF-F52A-4B7B-9290-AFEEA4F850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275DD-1CD3-4647-B610-1D3F79873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68635-729F-4B73-A5D6-83FB6D33BA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E6A33-F22E-4F1E-B514-2FF875C39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4C7A1-5320-446F-BBD2-A4E6F6D27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026C2-EA84-4886-B4AA-B0EB2DC30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EC688-0445-4145-9FC0-CFB19A4F49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881E4-A28E-473C-A719-E20E1CAF6D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68C03-63CB-4664-A211-B93619779B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E33C-9D6B-4F97-A8E8-91F1BE5F43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EF391-937A-4603-8BB9-DDB315AF4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B3602C-3B87-4BD1-BA2B-551A044305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ACB446-AD7C-4438-B191-7AC92D88B9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www.meta4u.com</a:t>
            </a:r>
            <a:endParaRPr lang="fa-IR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Homa" pitchFamily="2" charset="-78"/>
              </a:rPr>
              <a:t>تالار تخصصی حسابداری ایران</a:t>
            </a:r>
            <a:endParaRPr lang="fa-IR" dirty="0">
              <a:cs typeface="B Homa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1608_slide">
  <a:themeElements>
    <a:clrScheme name="Office Theme 2">
      <a:dk1>
        <a:srgbClr val="000000"/>
      </a:dk1>
      <a:lt1>
        <a:srgbClr val="FF9966"/>
      </a:lt1>
      <a:dk2>
        <a:srgbClr val="000000"/>
      </a:dk2>
      <a:lt2>
        <a:srgbClr val="CCCCCC"/>
      </a:lt2>
      <a:accent1>
        <a:srgbClr val="8C4F00"/>
      </a:accent1>
      <a:accent2>
        <a:srgbClr val="A12027"/>
      </a:accent2>
      <a:accent3>
        <a:srgbClr val="FFCAB8"/>
      </a:accent3>
      <a:accent4>
        <a:srgbClr val="000000"/>
      </a:accent4>
      <a:accent5>
        <a:srgbClr val="C5B2AA"/>
      </a:accent5>
      <a:accent6>
        <a:srgbClr val="911C22"/>
      </a:accent6>
      <a:hlink>
        <a:srgbClr val="802A00"/>
      </a:hlink>
      <a:folHlink>
        <a:srgbClr val="6E165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B23B00"/>
        </a:accent1>
        <a:accent2>
          <a:srgbClr val="993300"/>
        </a:accent2>
        <a:accent3>
          <a:srgbClr val="FFCAB8"/>
        </a:accent3>
        <a:accent4>
          <a:srgbClr val="000000"/>
        </a:accent4>
        <a:accent5>
          <a:srgbClr val="D5AFAA"/>
        </a:accent5>
        <a:accent6>
          <a:srgbClr val="8A2D00"/>
        </a:accent6>
        <a:hlink>
          <a:srgbClr val="852C00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8C4F00"/>
        </a:accent1>
        <a:accent2>
          <a:srgbClr val="A12027"/>
        </a:accent2>
        <a:accent3>
          <a:srgbClr val="FFCAB8"/>
        </a:accent3>
        <a:accent4>
          <a:srgbClr val="000000"/>
        </a:accent4>
        <a:accent5>
          <a:srgbClr val="C5B2AA"/>
        </a:accent5>
        <a:accent6>
          <a:srgbClr val="911C22"/>
        </a:accent6>
        <a:hlink>
          <a:srgbClr val="802A00"/>
        </a:hlink>
        <a:folHlink>
          <a:srgbClr val="6E16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26466E"/>
        </a:accent1>
        <a:accent2>
          <a:srgbClr val="872D00"/>
        </a:accent2>
        <a:accent3>
          <a:srgbClr val="FFCAB8"/>
        </a:accent3>
        <a:accent4>
          <a:srgbClr val="000000"/>
        </a:accent4>
        <a:accent5>
          <a:srgbClr val="ACB0BA"/>
        </a:accent5>
        <a:accent6>
          <a:srgbClr val="7A2800"/>
        </a:accent6>
        <a:hlink>
          <a:srgbClr val="2D2966"/>
        </a:hlink>
        <a:folHlink>
          <a:srgbClr val="2247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545100"/>
        </a:accent1>
        <a:accent2>
          <a:srgbClr val="1F4C4C"/>
        </a:accent2>
        <a:accent3>
          <a:srgbClr val="FFCAB8"/>
        </a:accent3>
        <a:accent4>
          <a:srgbClr val="000000"/>
        </a:accent4>
        <a:accent5>
          <a:srgbClr val="B3B3AA"/>
        </a:accent5>
        <a:accent6>
          <a:srgbClr val="1B4444"/>
        </a:accent6>
        <a:hlink>
          <a:srgbClr val="482761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23B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D5AFAA"/>
        </a:accent5>
        <a:accent6>
          <a:srgbClr val="8A2D00"/>
        </a:accent6>
        <a:hlink>
          <a:srgbClr val="852C00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4F00"/>
        </a:accent1>
        <a:accent2>
          <a:srgbClr val="A12027"/>
        </a:accent2>
        <a:accent3>
          <a:srgbClr val="FFFFFF"/>
        </a:accent3>
        <a:accent4>
          <a:srgbClr val="000000"/>
        </a:accent4>
        <a:accent5>
          <a:srgbClr val="C5B2AA"/>
        </a:accent5>
        <a:accent6>
          <a:srgbClr val="911C22"/>
        </a:accent6>
        <a:hlink>
          <a:srgbClr val="802A00"/>
        </a:hlink>
        <a:folHlink>
          <a:srgbClr val="6E16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6466E"/>
        </a:accent1>
        <a:accent2>
          <a:srgbClr val="872D00"/>
        </a:accent2>
        <a:accent3>
          <a:srgbClr val="FFFFFF"/>
        </a:accent3>
        <a:accent4>
          <a:srgbClr val="000000"/>
        </a:accent4>
        <a:accent5>
          <a:srgbClr val="ACB0BA"/>
        </a:accent5>
        <a:accent6>
          <a:srgbClr val="7A2800"/>
        </a:accent6>
        <a:hlink>
          <a:srgbClr val="2D2966"/>
        </a:hlink>
        <a:folHlink>
          <a:srgbClr val="2247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5100"/>
        </a:accent1>
        <a:accent2>
          <a:srgbClr val="1F4C4C"/>
        </a:accent2>
        <a:accent3>
          <a:srgbClr val="FFFFFF"/>
        </a:accent3>
        <a:accent4>
          <a:srgbClr val="000000"/>
        </a:accent4>
        <a:accent5>
          <a:srgbClr val="B3B3AA"/>
        </a:accent5>
        <a:accent6>
          <a:srgbClr val="1B4444"/>
        </a:accent6>
        <a:hlink>
          <a:srgbClr val="482761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9966"/>
      </a:lt1>
      <a:dk2>
        <a:srgbClr val="000000"/>
      </a:dk2>
      <a:lt2>
        <a:srgbClr val="CCCCCC"/>
      </a:lt2>
      <a:accent1>
        <a:srgbClr val="8C4F00"/>
      </a:accent1>
      <a:accent2>
        <a:srgbClr val="A12027"/>
      </a:accent2>
      <a:accent3>
        <a:srgbClr val="FFCAB8"/>
      </a:accent3>
      <a:accent4>
        <a:srgbClr val="000000"/>
      </a:accent4>
      <a:accent5>
        <a:srgbClr val="C5B2AA"/>
      </a:accent5>
      <a:accent6>
        <a:srgbClr val="911C22"/>
      </a:accent6>
      <a:hlink>
        <a:srgbClr val="802A00"/>
      </a:hlink>
      <a:folHlink>
        <a:srgbClr val="6E165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B23B00"/>
        </a:accent1>
        <a:accent2>
          <a:srgbClr val="993300"/>
        </a:accent2>
        <a:accent3>
          <a:srgbClr val="FFCAB8"/>
        </a:accent3>
        <a:accent4>
          <a:srgbClr val="000000"/>
        </a:accent4>
        <a:accent5>
          <a:srgbClr val="D5AFAA"/>
        </a:accent5>
        <a:accent6>
          <a:srgbClr val="8A2D00"/>
        </a:accent6>
        <a:hlink>
          <a:srgbClr val="852C00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8C4F00"/>
        </a:accent1>
        <a:accent2>
          <a:srgbClr val="A12027"/>
        </a:accent2>
        <a:accent3>
          <a:srgbClr val="FFCAB8"/>
        </a:accent3>
        <a:accent4>
          <a:srgbClr val="000000"/>
        </a:accent4>
        <a:accent5>
          <a:srgbClr val="C5B2AA"/>
        </a:accent5>
        <a:accent6>
          <a:srgbClr val="911C22"/>
        </a:accent6>
        <a:hlink>
          <a:srgbClr val="802A00"/>
        </a:hlink>
        <a:folHlink>
          <a:srgbClr val="6E16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26466E"/>
        </a:accent1>
        <a:accent2>
          <a:srgbClr val="872D00"/>
        </a:accent2>
        <a:accent3>
          <a:srgbClr val="FFCAB8"/>
        </a:accent3>
        <a:accent4>
          <a:srgbClr val="000000"/>
        </a:accent4>
        <a:accent5>
          <a:srgbClr val="ACB0BA"/>
        </a:accent5>
        <a:accent6>
          <a:srgbClr val="7A2800"/>
        </a:accent6>
        <a:hlink>
          <a:srgbClr val="2D2966"/>
        </a:hlink>
        <a:folHlink>
          <a:srgbClr val="2247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9966"/>
        </a:lt1>
        <a:dk2>
          <a:srgbClr val="000000"/>
        </a:dk2>
        <a:lt2>
          <a:srgbClr val="CCCCCC"/>
        </a:lt2>
        <a:accent1>
          <a:srgbClr val="545100"/>
        </a:accent1>
        <a:accent2>
          <a:srgbClr val="1F4C4C"/>
        </a:accent2>
        <a:accent3>
          <a:srgbClr val="FFCAB8"/>
        </a:accent3>
        <a:accent4>
          <a:srgbClr val="000000"/>
        </a:accent4>
        <a:accent5>
          <a:srgbClr val="B3B3AA"/>
        </a:accent5>
        <a:accent6>
          <a:srgbClr val="1B4444"/>
        </a:accent6>
        <a:hlink>
          <a:srgbClr val="482761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23B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D5AFAA"/>
        </a:accent5>
        <a:accent6>
          <a:srgbClr val="8A2D00"/>
        </a:accent6>
        <a:hlink>
          <a:srgbClr val="852C00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C4F00"/>
        </a:accent1>
        <a:accent2>
          <a:srgbClr val="A12027"/>
        </a:accent2>
        <a:accent3>
          <a:srgbClr val="FFFFFF"/>
        </a:accent3>
        <a:accent4>
          <a:srgbClr val="000000"/>
        </a:accent4>
        <a:accent5>
          <a:srgbClr val="C5B2AA"/>
        </a:accent5>
        <a:accent6>
          <a:srgbClr val="911C22"/>
        </a:accent6>
        <a:hlink>
          <a:srgbClr val="802A00"/>
        </a:hlink>
        <a:folHlink>
          <a:srgbClr val="6E16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6466E"/>
        </a:accent1>
        <a:accent2>
          <a:srgbClr val="872D00"/>
        </a:accent2>
        <a:accent3>
          <a:srgbClr val="FFFFFF"/>
        </a:accent3>
        <a:accent4>
          <a:srgbClr val="000000"/>
        </a:accent4>
        <a:accent5>
          <a:srgbClr val="ACB0BA"/>
        </a:accent5>
        <a:accent6>
          <a:srgbClr val="7A2800"/>
        </a:accent6>
        <a:hlink>
          <a:srgbClr val="2D2966"/>
        </a:hlink>
        <a:folHlink>
          <a:srgbClr val="22471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5100"/>
        </a:accent1>
        <a:accent2>
          <a:srgbClr val="1F4C4C"/>
        </a:accent2>
        <a:accent3>
          <a:srgbClr val="FFFFFF"/>
        </a:accent3>
        <a:accent4>
          <a:srgbClr val="000000"/>
        </a:accent4>
        <a:accent5>
          <a:srgbClr val="B3B3AA"/>
        </a:accent5>
        <a:accent6>
          <a:srgbClr val="1B4444"/>
        </a:accent6>
        <a:hlink>
          <a:srgbClr val="482761"/>
        </a:hlink>
        <a:folHlink>
          <a:srgbClr val="732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ind_1608_slide</Template>
  <TotalTime>1</TotalTime>
  <Words>5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ind_1608_slide</vt:lpstr>
      <vt:lpstr>1_Default Design</vt:lpstr>
      <vt:lpstr>www.meta4u.com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www.meta4u.com</dc:title>
  <dc:creator>amir</dc:creator>
  <cp:lastModifiedBy>amir</cp:lastModifiedBy>
  <cp:revision>1</cp:revision>
  <dcterms:created xsi:type="dcterms:W3CDTF">2012-06-14T07:36:04Z</dcterms:created>
  <dcterms:modified xsi:type="dcterms:W3CDTF">2012-06-14T07:37:16Z</dcterms:modified>
</cp:coreProperties>
</file>